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86" r:id="rId3"/>
    <p:sldId id="387" r:id="rId4"/>
    <p:sldId id="388" r:id="rId5"/>
    <p:sldId id="389" r:id="rId6"/>
    <p:sldId id="395" r:id="rId7"/>
    <p:sldId id="391" r:id="rId8"/>
    <p:sldId id="390" r:id="rId9"/>
    <p:sldId id="393" r:id="rId10"/>
    <p:sldId id="394" r:id="rId11"/>
    <p:sldId id="396" r:id="rId12"/>
    <p:sldId id="397" r:id="rId13"/>
    <p:sldId id="398" r:id="rId14"/>
    <p:sldId id="399" r:id="rId15"/>
    <p:sldId id="400" r:id="rId16"/>
    <p:sldId id="401" r:id="rId17"/>
    <p:sldId id="359" r:id="rId18"/>
  </p:sldIdLst>
  <p:sldSz cx="9144000" cy="6858000" type="screen4x3"/>
  <p:notesSz cx="6786563" cy="99234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214" autoAdjust="0"/>
  </p:normalViewPr>
  <p:slideViewPr>
    <p:cSldViewPr>
      <p:cViewPr>
        <p:scale>
          <a:sx n="70" d="100"/>
          <a:sy n="70" d="100"/>
        </p:scale>
        <p:origin x="-1464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7939A217-F63D-4D82-9FC5-8A4B68C68167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880B5203-513C-46D3-AA24-EF7B746F0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DFF97B29-BB46-4C93-A7A4-12FFB28DED77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657" y="4713645"/>
            <a:ext cx="542925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F2117294-C1D6-4163-95D3-0CB7D4D75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www.grsu.by/component/k2/item/45438-v-grodnenskom-gosudarstvennom-universitete-imeni-yanki-kupaly-opredeleny-miss-i-mister-2023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7.png"/><Relationship Id="rId5" Type="http://schemas.microsoft.com/office/2007/relationships/hdphoto" Target="../media/hdphoto4.wdp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9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Subtitle 31">
            <a:extLst>
              <a:ext uri="{FF2B5EF4-FFF2-40B4-BE49-F238E27FC236}">
                <a16:creationId xmlns:a16="http://schemas.microsoft.com/office/drawing/2014/main" xmlns="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5445224"/>
            <a:ext cx="7585233" cy="92333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Impact" pitchFamily="34" charset="0"/>
              </a:rPr>
              <a:t>Цель 5: Обеспечение гендерного равенства и расширение прав и возможностей всех женщин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938F1D3-AE06-426F-A875-9F931DCBCFF6}"/>
              </a:ext>
            </a:extLst>
          </p:cNvPr>
          <p:cNvSpPr txBox="1"/>
          <p:nvPr/>
        </p:nvSpPr>
        <p:spPr>
          <a:xfrm>
            <a:off x="-396552" y="3103800"/>
            <a:ext cx="7128792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Цели ООН в области устойчивого развития</a:t>
            </a:r>
            <a:endParaRPr lang="ru-RU" sz="4800" dirty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72000"/>
                  </a:prstClr>
                </a:outerShdw>
              </a:effectLst>
              <a:latin typeface="Impac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090544"/>
            <a:ext cx="2910759" cy="272761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335689" y="4196937"/>
            <a:ext cx="1196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202</a:t>
            </a:r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Коммунальник-ГрГУ стал абсолютным победителем турнира по волейболу среди женских команд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105273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X </a:t>
            </a:r>
            <a:r>
              <a:rPr lang="ru-RU" dirty="0"/>
              <a:t>открытый турнир по волейболу среди женских команд памяти Заслуженного тренера Республики Беларусь В.М. </a:t>
            </a:r>
            <a:r>
              <a:rPr lang="ru-RU" dirty="0" err="1" smtClean="0"/>
              <a:t>Карчевского</a:t>
            </a:r>
            <a:r>
              <a:rPr lang="ru-RU" dirty="0" smtClean="0"/>
              <a:t> закончился </a:t>
            </a:r>
            <a:r>
              <a:rPr lang="ru-RU" dirty="0"/>
              <a:t>победой команды «Коммунальник-ГрГУ». Серебро досталось команде «Атлант» (Барановичи). Бронзу взяла команда «Лилея-Новополоцк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7" y="1028063"/>
            <a:ext cx="4068037" cy="271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38" y="3813319"/>
            <a:ext cx="4003384" cy="266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7" y="3813319"/>
            <a:ext cx="4068037" cy="271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3050376"/>
            <a:ext cx="46908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https://www.grsu.by/component/k2/item/47368-kommunalnik-grgu-stal-absolyutnym-pobeditelem-turnira-po-volejbolu-sredi-zhenskikh-komand.html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01777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82800" y="-95015"/>
            <a:ext cx="9144000" cy="6813376"/>
            <a:chOff x="0" y="0"/>
            <a:chExt cx="9144000" cy="681337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11247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85820" y="197228"/>
            <a:ext cx="8244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Купаловцы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завоевали серебро Республиканской </a:t>
            </a:r>
            <a:endParaRPr lang="ru-RU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студенческой 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футбольной лиги 2022/2023 </a:t>
            </a:r>
            <a:r>
              <a:rPr lang="ru-RU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(женский 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футбол)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9622"/>
            <a:ext cx="3326138" cy="221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0" y="1419621"/>
            <a:ext cx="3326140" cy="221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0" y="3756677"/>
            <a:ext cx="3326140" cy="221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28800" y="4046562"/>
            <a:ext cx="3859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https://www.grsu.by/component/k2/item/46213-kupalovtsy-zavoevali-serebro-respublikanskoj-studencheskoj-futbolnoj-ligi-2022-2023.html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09151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119675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55576" y="275210"/>
            <a:ext cx="8244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Купаловцы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стали победителями Республиканской студенческой баскетбольной лиги   </a:t>
            </a:r>
            <a:r>
              <a:rPr lang="ru-RU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(среди 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женских </a:t>
            </a:r>
            <a:r>
              <a:rPr lang="ru-RU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команд)</a:t>
            </a:r>
            <a:endParaRPr lang="ru-RU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5041"/>
            <a:ext cx="3847158" cy="216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68284"/>
            <a:ext cx="3847158" cy="256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88759" y="145034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Команда Гродненского госуниверситета имени Янки Купалы стала победителем Республиканской студенческой баскетбольной лиги среди женских </a:t>
            </a:r>
            <a:r>
              <a:rPr lang="ru-RU" dirty="0" smtClean="0"/>
              <a:t>команд.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90" y="4075040"/>
            <a:ext cx="3482501" cy="232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88759" y="290636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400" dirty="0"/>
              <a:t>https://www.grsu.by/component/k2/item/46190-kupalovtsy-stali-pobeditelyami-respublikanskoj-studencheskoj-basketbolnoj-ligi.html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54205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103067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2" y="44624"/>
            <a:ext cx="82444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На площадке </a:t>
            </a:r>
            <a:r>
              <a:rPr lang="ru-RU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ГрГУ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имени Янки Купалы состоялся открытый диалог Председателя Совета Республики Национального собрания РБ </a:t>
            </a:r>
            <a:endParaRPr lang="ru-RU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Натальи </a:t>
            </a:r>
            <a:r>
              <a:rPr lang="ru-RU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Кочановой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с женской общественностью Гродненской области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24036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10" y="3501008"/>
            <a:ext cx="3220478" cy="214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7904" y="1120090"/>
            <a:ext cx="51480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Мероприятие объединило </a:t>
            </a:r>
            <a:r>
              <a:rPr lang="ru-RU" dirty="0"/>
              <a:t>более 120 представительниц БСЖ Гродненской </a:t>
            </a:r>
            <a:r>
              <a:rPr lang="ru-RU" dirty="0" smtClean="0"/>
              <a:t>области.</a:t>
            </a:r>
            <a:endParaRPr lang="ru-RU" dirty="0"/>
          </a:p>
          <a:p>
            <a:pPr algn="just"/>
            <a:r>
              <a:rPr lang="ru-RU" dirty="0" smtClean="0"/>
              <a:t>Председатель </a:t>
            </a:r>
            <a:r>
              <a:rPr lang="ru-RU" dirty="0"/>
              <a:t>Совета Республики Национального собрания РБ Наталья </a:t>
            </a:r>
            <a:r>
              <a:rPr lang="ru-RU" dirty="0" err="1"/>
              <a:t>Кочанова</a:t>
            </a:r>
            <a:r>
              <a:rPr lang="ru-RU" dirty="0"/>
              <a:t> высказала свое мнение об общественной роли современной белорусской </a:t>
            </a:r>
            <a:r>
              <a:rPr lang="ru-RU" dirty="0" smtClean="0"/>
              <a:t>женщины:</a:t>
            </a:r>
            <a:endParaRPr lang="ru-RU" dirty="0"/>
          </a:p>
          <a:p>
            <a:pPr algn="just"/>
            <a:r>
              <a:rPr lang="ru-RU" dirty="0" smtClean="0"/>
              <a:t>– </a:t>
            </a:r>
            <a:r>
              <a:rPr lang="ru-RU" dirty="0"/>
              <a:t>Современная белорусская женщина – инициативная. Она может все – растить детей, созидать семью, работать на производстве, на предприятии, быть руководителем и рабочим. Практически уже нет таких профессий, где не работали бы наши </a:t>
            </a:r>
            <a:r>
              <a:rPr lang="ru-RU" dirty="0" smtClean="0"/>
              <a:t>женщины. Сегодня </a:t>
            </a:r>
            <a:r>
              <a:rPr lang="ru-RU" dirty="0"/>
              <a:t>женщины практически во всех сферах жизнедеятельности принимают активное участие. Но самое главное то, что, объединяясь и делая необходимое на своих местах, мы обеспечиваем мир, стабильность и безопасность в нашей стране.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877272"/>
            <a:ext cx="8532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https://www.grsu.by/component/k2/item/46109-na-ploshchadke-grgu-imeni-yanki-kupaly-sostoyalsya-otkrytyj-dialog-predsedatelya-soveta-respubliki-natsionalnogo-sobraniya-rb-natali-kochanovoj-s-zhenskoj-obshchestvennostyu-grodnenskoj-oblasti.html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54205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9087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2" y="107340"/>
            <a:ext cx="8244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Ветеран труда Гуманитарного колледжа </a:t>
            </a:r>
            <a:r>
              <a:rPr lang="ru-RU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ГрГУ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имени Янки Купалы </a:t>
            </a:r>
            <a:endParaRPr lang="ru-RU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получила 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Орден Почета из рук Президента Республики Беларусь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98" y="1419622"/>
            <a:ext cx="41433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6" y="1415031"/>
            <a:ext cx="4101074" cy="273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327" y="4653136"/>
            <a:ext cx="84141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https://www.grsu.by/component/k2/item/45997-veteran-truda-gumanitarnogo-kolledzha-grgu-imeni-yanki-kupaly-valentina-baranova-poluchila-orden-pocheta-iz-ruk-prezidenta-respubliki-belarus.html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54205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2" y="-27384"/>
            <a:ext cx="8244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Форум  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молодежного крыла Гродненской городской организации «</a:t>
            </a:r>
            <a:r>
              <a:rPr lang="ru-RU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Гродненчанка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» ОО «БСЖ» «Спасаем души и жизни»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80435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Форум Молодежного </a:t>
            </a:r>
            <a:r>
              <a:rPr lang="ru-RU" dirty="0"/>
              <a:t>крыла Гродненской городской организации «</a:t>
            </a:r>
            <a:r>
              <a:rPr lang="ru-RU" dirty="0" err="1"/>
              <a:t>Гродненчанка</a:t>
            </a:r>
            <a:r>
              <a:rPr lang="ru-RU" dirty="0"/>
              <a:t>» ОО БСЖ «Спасаем души и жизни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3755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Главной темой диалоговой площадки стало обсуждение тезисов Послания Президента к белорусскому народу и парламенту.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21246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2204864"/>
            <a:ext cx="4284476" cy="285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354052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https://www.grsu.by/component/k2/item/45734-kupalovtsy-prinyali-uchastie-v-forume-molodezhnogo-kryla-grodnenskoj-gorodskoj-organizatsii-grodnenchanka-oo-bszh-spasaem-dushi-i-zhizni.html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12224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2" y="107340"/>
            <a:ext cx="8244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Мисс и Мистер – 2023</a:t>
            </a:r>
            <a:endParaRPr lang="ru-RU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3" y="4561232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37" y="2636912"/>
            <a:ext cx="280831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25" y="2585883"/>
            <a:ext cx="2838155" cy="189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85883"/>
            <a:ext cx="2884856" cy="192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6865"/>
            <a:ext cx="2805329" cy="181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06" y="666865"/>
            <a:ext cx="2815789" cy="183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04" y="713712"/>
            <a:ext cx="2656398" cy="177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49" y="4561232"/>
            <a:ext cx="2832046" cy="18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9125" y="4851737"/>
            <a:ext cx="28381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16"/>
              </a:rPr>
              <a:t>https://</a:t>
            </a:r>
            <a:r>
              <a:rPr lang="en-US" sz="1400" dirty="0" smtClean="0">
                <a:hlinkClick r:id="rId16"/>
              </a:rPr>
              <a:t>www.grsu.by/component/k2/item/45438-v-grodnenskom-gosudarstvennom-universitete-imeni-yanki-kupaly-opredeleny-miss-i-mister-2023.html</a:t>
            </a: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4012224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59632" y="3027856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имени 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Янки Купалы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6" y="1483369"/>
            <a:ext cx="5184576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Выпускница ГрГУ имени Янки Купалы Вера Мартынова получила Благодарность Президента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36089"/>
            <a:ext cx="2893211" cy="192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36089"/>
            <a:ext cx="2877996" cy="191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2861488" cy="190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35311"/>
            <a:ext cx="2861488" cy="190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53255" y="1140435"/>
            <a:ext cx="57089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Студентка 4 курса юридического факультета </a:t>
            </a:r>
            <a:r>
              <a:rPr lang="ru-RU" dirty="0" err="1"/>
              <a:t>Купаловского</a:t>
            </a:r>
            <a:r>
              <a:rPr lang="ru-RU" dirty="0"/>
              <a:t> университета Вера Мартынова 23 июня получила от Главы государства Александра Лукашенко специальный лист об объявлении Благодарности Президента Беларуси.</a:t>
            </a:r>
          </a:p>
          <a:p>
            <a:pPr algn="just"/>
            <a:r>
              <a:rPr lang="ru-RU" dirty="0" smtClean="0"/>
              <a:t>Сфера </a:t>
            </a:r>
            <a:r>
              <a:rPr lang="ru-RU" dirty="0"/>
              <a:t>научных интересов Веры Мартыновой в последние годы связана с таможенным регулированием перемещения энергоресурсов.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266" y="5734997"/>
            <a:ext cx="8785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https://www.grsu.by/component/k2/item/46546-vypusknitsa-grgu-imeni-yanki-kupaly-vera-martynova-poluchila-blagodarnost-prezidenta.html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82479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Доцент ГрГУ имени Янки Купалы – обладатель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Национальной</a:t>
            </a:r>
          </a:p>
          <a:p>
            <a:pPr algn="ctr"/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литературной премии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927351" cy="21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429000"/>
            <a:ext cx="3927351" cy="261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02800" y="1120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Доцент кафедры белорусской филологии Алина </a:t>
            </a:r>
            <a:r>
              <a:rPr lang="ru-RU" dirty="0" err="1"/>
              <a:t>Сабуть</a:t>
            </a:r>
            <a:r>
              <a:rPr lang="ru-RU" dirty="0"/>
              <a:t> награждена Национальной литературной премией в номинации «Лучшее произведение литературной критики и литературоведения» за книгу «</a:t>
            </a:r>
            <a:r>
              <a:rPr lang="ru-RU" dirty="0" err="1"/>
              <a:t>Літаратурныя</a:t>
            </a:r>
            <a:r>
              <a:rPr lang="ru-RU" dirty="0"/>
              <a:t> </a:t>
            </a:r>
            <a:r>
              <a:rPr lang="ru-RU" dirty="0" err="1"/>
              <a:t>дыялогі</a:t>
            </a:r>
            <a:r>
              <a:rPr lang="ru-RU" dirty="0"/>
              <a:t>: </a:t>
            </a:r>
            <a:r>
              <a:rPr lang="ru-RU" dirty="0" err="1"/>
              <a:t>мастацкія</a:t>
            </a:r>
            <a:r>
              <a:rPr lang="ru-RU" dirty="0"/>
              <a:t> </a:t>
            </a:r>
            <a:r>
              <a:rPr lang="ru-RU" dirty="0" err="1"/>
              <a:t>пошукі</a:t>
            </a:r>
            <a:r>
              <a:rPr lang="ru-RU" dirty="0"/>
              <a:t> </a:t>
            </a:r>
            <a:r>
              <a:rPr lang="ru-RU" dirty="0" err="1"/>
              <a:t>беларускай</a:t>
            </a:r>
            <a:r>
              <a:rPr lang="ru-RU" dirty="0"/>
              <a:t> </a:t>
            </a:r>
            <a:r>
              <a:rPr lang="ru-RU" dirty="0" err="1"/>
              <a:t>літаратуры</a:t>
            </a:r>
            <a:r>
              <a:rPr lang="ru-RU" dirty="0"/>
              <a:t> ХХ-ХХІ </a:t>
            </a:r>
            <a:r>
              <a:rPr lang="ru-RU" dirty="0" err="1"/>
              <a:t>стагоддзяў</a:t>
            </a:r>
            <a:r>
              <a:rPr lang="ru-RU" dirty="0"/>
              <a:t>» в День белорусской письменности.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11117" y="357301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/>
              <a:t>Традиция празднования Дня белорусской письменности зародилась в 1994 году, когда 28 августа в Полоцке впервые прошли мероприятия в честь Дня белорусской письменности и печати.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62200" y="511943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https://www.grsu.by/component/k2/item/47292-dotsent-grgu-imeni-yanki-kupaly-obladatel-literaturnoj-premii.html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7376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Ректор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Купаловского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университета Ирина Китурко приняла участие в белорусско-узбекском женском бизнес-форуме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4" y="3588988"/>
            <a:ext cx="3019130" cy="226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3" y="1124744"/>
            <a:ext cx="302433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4968" y="5354632"/>
            <a:ext cx="52555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https://www.grsu.by/component/k2/item/47306-rektor-kupalovskogo-universiteta-irina-kiturko-prinyala-uchastie-v-belorussko-uzbekskom-zhenskom-biznes-forume.html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64968" y="1038701"/>
            <a:ext cx="55446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Форум проходил </a:t>
            </a:r>
            <a:r>
              <a:rPr lang="ru-RU" dirty="0"/>
              <a:t>впервые. Участие в нем </a:t>
            </a:r>
            <a:r>
              <a:rPr lang="ru-RU" dirty="0" smtClean="0"/>
              <a:t>приняли </a:t>
            </a:r>
            <a:r>
              <a:rPr lang="ru-RU" dirty="0"/>
              <a:t>более тысячи человек. </a:t>
            </a:r>
            <a:r>
              <a:rPr lang="ru-RU" dirty="0" smtClean="0"/>
              <a:t>Участники обсуждали </a:t>
            </a:r>
            <a:r>
              <a:rPr lang="ru-RU" dirty="0"/>
              <a:t>вопросы развития сотрудничества в сфере промышленности, сельского хозяйства, образования, науки, культуры, здравоохранения и туризма. Ирина Федоровна выступила с докладом на заседании секции №5 «Реализация партнерства в сфере науки и образования» в Национальном детском технопарке.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работе секции </a:t>
            </a:r>
            <a:r>
              <a:rPr lang="ru-RU" dirty="0" smtClean="0"/>
              <a:t>принимали </a:t>
            </a:r>
            <a:r>
              <a:rPr lang="ru-RU" dirty="0"/>
              <a:t>участие представители Министерства образования, Государственного комитета по науке и технологиям, Государственного комитета по стандартизации, молодежные парламентарии, Белорусский союз женщин и представители высших учебных заведений Беларуси и Узбекистана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777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119675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Ректор ГрГУ имени Янки Купалы приняла участие в 1-ом Форуме ректоров учреждений высшего образования Республики Беларусь и Китайской Народной Республики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68760"/>
            <a:ext cx="4035780" cy="269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221088"/>
            <a:ext cx="194421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02800" y="126876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В пленарном заседании приняли участие первый заместитель министра образования Александр </a:t>
            </a:r>
            <a:r>
              <a:rPr lang="ru-RU" dirty="0" err="1"/>
              <a:t>Баханович</a:t>
            </a:r>
            <a:r>
              <a:rPr lang="ru-RU" dirty="0"/>
              <a:t> и Чрезвычайный и Полномочный Посол КНР в Беларуси Се </a:t>
            </a:r>
            <a:r>
              <a:rPr lang="ru-RU" dirty="0" err="1"/>
              <a:t>Сяоюн</a:t>
            </a:r>
            <a:r>
              <a:rPr lang="ru-RU" dirty="0"/>
              <a:t>. В рамках форума было подписано Соглашение о создании китайско-белорусской Ассоциации университетов, куда вошел и ГрГУ имени Янки Купалы. Всего в ассоциацию вошли более 80 вузов Беларуси и Китая.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02800" y="40770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Гродненский государственный университет имени Янки Купалы подписал соглашения о сотрудничестве с </a:t>
            </a:r>
            <a:r>
              <a:rPr lang="ru-RU" dirty="0" err="1"/>
              <a:t>Цзилиньским</a:t>
            </a:r>
            <a:r>
              <a:rPr lang="ru-RU" dirty="0"/>
              <a:t> университетом иностранных языков и </a:t>
            </a:r>
            <a:r>
              <a:rPr lang="ru-RU" dirty="0" err="1"/>
              <a:t>Даляньским</a:t>
            </a:r>
            <a:r>
              <a:rPr lang="ru-RU" dirty="0"/>
              <a:t> университетом.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9" y="5642084"/>
            <a:ext cx="8651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https://www.grsu.by/component/k2/item/48222-rektor-grgu-imeni-yanki-kupaly-prinyala-uchastie-v-1-om-forume-rektorov-uchrezhdenij-vysshego-obrazovaniya-respubliki-belarus-i-kitajskoj-narodnoj-respubliki.html</a:t>
            </a:r>
            <a:endParaRPr lang="ru-RU" sz="1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269" y="4221088"/>
            <a:ext cx="1991040" cy="132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777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Отчетно-выборное собрание первичной организации «БСЖ» </a:t>
            </a:r>
            <a:endParaRPr lang="ru-RU" sz="200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000" dirty="0" err="1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Купаловского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университета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14056" y="11422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Мероприятие было посвящено итогам деятельности организации за 2021 – 2023 годы, а также обсуждению перспективных направлений работы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14056" y="2619536"/>
            <a:ext cx="4660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Председателем ПО </a:t>
            </a:r>
            <a:r>
              <a:rPr lang="ru-RU" dirty="0"/>
              <a:t>ГрГУ имени Янки Купалы общественного объединения «Белорусский союз женщин» </a:t>
            </a:r>
            <a:r>
              <a:rPr lang="ru-RU" dirty="0" smtClean="0"/>
              <a:t>переизбрана декан </a:t>
            </a:r>
            <a:r>
              <a:rPr lang="ru-RU" dirty="0"/>
              <a:t>факультета экономики и управления Марина </a:t>
            </a:r>
            <a:r>
              <a:rPr lang="ru-RU" dirty="0" err="1"/>
              <a:t>Карпицкая</a:t>
            </a:r>
            <a:r>
              <a:rPr lang="ru-RU" dirty="0"/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" y="3717032"/>
            <a:ext cx="3361556" cy="224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2" y="1168355"/>
            <a:ext cx="3341542" cy="222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14056" y="45811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https://www.grsu.by/component/k2/item/48564-otchetno-vybornoe-sobranie-pervichnoj-organizatsii-bszh-sostoyalos-v-kupalovskom-universitete.html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9600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Состоялась защита докторской диссертации </a:t>
            </a:r>
            <a:endParaRPr lang="ru-RU" sz="200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ректора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университета Ирины Китурко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" y="1124744"/>
            <a:ext cx="32643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111777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В совете </a:t>
            </a:r>
            <a:r>
              <a:rPr lang="ru-RU" dirty="0"/>
              <a:t>по защите диссертаций Д 01.40.01 при государственном научном учреждении «Институт истории Национальной академии наук Беларуси» состоялась защита диссертации ректора университета Ирины Китурко.</a:t>
            </a:r>
          </a:p>
          <a:p>
            <a:endParaRPr lang="ru-RU" dirty="0"/>
          </a:p>
          <a:p>
            <a:pPr algn="just"/>
            <a:r>
              <a:rPr lang="ru-RU" dirty="0"/>
              <a:t>Защита состоялась на соискание ученой степени доктора исторических наук по специальности 07.00.02 – отечественная история на тему «</a:t>
            </a:r>
            <a:r>
              <a:rPr lang="ru-RU" dirty="0" err="1"/>
              <a:t>Станаўленне</a:t>
            </a:r>
            <a:r>
              <a:rPr lang="ru-RU" dirty="0"/>
              <a:t> i </a:t>
            </a:r>
            <a:r>
              <a:rPr lang="ru-RU" dirty="0" err="1"/>
              <a:t>развіццё</a:t>
            </a:r>
            <a:r>
              <a:rPr lang="ru-RU" dirty="0"/>
              <a:t> </a:t>
            </a:r>
            <a:r>
              <a:rPr lang="ru-RU" dirty="0" err="1"/>
              <a:t>дзяржаўнай</a:t>
            </a:r>
            <a:r>
              <a:rPr lang="ru-RU" dirty="0"/>
              <a:t> </a:t>
            </a:r>
            <a:r>
              <a:rPr lang="ru-RU" dirty="0" err="1"/>
              <a:t>мытнай</a:t>
            </a:r>
            <a:r>
              <a:rPr lang="ru-RU" dirty="0"/>
              <a:t> службы </a:t>
            </a:r>
            <a:r>
              <a:rPr lang="ru-RU" dirty="0" err="1"/>
              <a:t>Вялiкага</a:t>
            </a:r>
            <a:r>
              <a:rPr lang="ru-RU" dirty="0"/>
              <a:t> </a:t>
            </a:r>
            <a:r>
              <a:rPr lang="ru-RU" dirty="0" err="1"/>
              <a:t>Княства</a:t>
            </a:r>
            <a:r>
              <a:rPr lang="ru-RU" dirty="0"/>
              <a:t> </a:t>
            </a:r>
            <a:r>
              <a:rPr lang="ru-RU" dirty="0" err="1"/>
              <a:t>Літоўскага</a:t>
            </a:r>
            <a:r>
              <a:rPr lang="ru-RU" dirty="0"/>
              <a:t> (1764–1795 гг.)».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8318" y="5157192"/>
            <a:ext cx="8121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https://www.grsu.by/component/k2/item/48345-sostoyalas-zashchita-doktorskoj-dissertatsii-rektora-universiteta-iriny-kiturko.html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777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98072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6" y="181089"/>
            <a:ext cx="92196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Доцент ГрГУ имени Янки Купалы стала арбитром международных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соревнований</a:t>
            </a:r>
          </a:p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Сила и грация: женский футбол в ГрГУ имени Янки Купалы</a:t>
            </a:r>
          </a:p>
          <a:p>
            <a:pPr algn="ctr"/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5"/>
            <a:ext cx="3168352" cy="237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1052736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Доцент кафедры спортивных игр Ольга </a:t>
            </a:r>
            <a:r>
              <a:rPr lang="ru-RU" dirty="0" err="1"/>
              <a:t>Павлють</a:t>
            </a:r>
            <a:r>
              <a:rPr lang="ru-RU" dirty="0"/>
              <a:t> была назначена арбитром элитного раунда квалификации чемпионата мира по футзалу-2024.</a:t>
            </a:r>
          </a:p>
          <a:p>
            <a:pPr algn="just"/>
            <a:r>
              <a:rPr lang="ru-RU" dirty="0" smtClean="0"/>
              <a:t>Участие </a:t>
            </a:r>
            <a:r>
              <a:rPr lang="ru-RU" dirty="0"/>
              <a:t>в чемпионате принимают 24 сильнейших европейских сборных.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2564904"/>
            <a:ext cx="5040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https://www.grsu.by/component/k2/item/47488-dotsent-grgu-imeni-yanki-kupaly-stala-arbitrom-mezhdunarodnykh-sorevnovanij.html</a:t>
            </a:r>
            <a:endParaRPr lang="ru-RU" sz="1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913660"/>
            <a:ext cx="3168351" cy="178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707904" y="3429000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рамках </a:t>
            </a:r>
            <a:r>
              <a:rPr lang="ru-RU" dirty="0"/>
              <a:t>чемпионата Республики Беларусь среди женских команд высшей лиги сезона 2023-2024 гг. по мини-футболу состоялась </a:t>
            </a:r>
            <a:r>
              <a:rPr lang="ru-RU" dirty="0" smtClean="0"/>
              <a:t>игра </a:t>
            </a:r>
            <a:r>
              <a:rPr lang="ru-RU" dirty="0"/>
              <a:t>между командами «ГрГУ имени Янки Купалы» и «</a:t>
            </a:r>
            <a:r>
              <a:rPr lang="ru-RU" dirty="0" err="1"/>
              <a:t>Витекс</a:t>
            </a:r>
            <a:r>
              <a:rPr lang="ru-RU" dirty="0"/>
              <a:t>» (г. Минск</a:t>
            </a:r>
            <a:r>
              <a:rPr lang="ru-RU" dirty="0" smtClean="0"/>
              <a:t>).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707905" y="4797152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итоге </a:t>
            </a:r>
            <a:r>
              <a:rPr lang="ru-RU" dirty="0"/>
              <a:t>команда </a:t>
            </a:r>
            <a:r>
              <a:rPr lang="ru-RU" dirty="0" err="1"/>
              <a:t>Купаловского</a:t>
            </a:r>
            <a:r>
              <a:rPr lang="ru-RU" dirty="0"/>
              <a:t> университета одержала победу со счетом 4:1. Это была невероятная победа, которая принесла радость и гордость каждому члену команды.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34481" y="6023029"/>
            <a:ext cx="8352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https://www.grsu.by/component/k2/item/48260-sila-i-gratsiya-zhenskij-futbol-v-grgu-imeni-yanki-kupaly.html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01777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4877" y="-21525"/>
            <a:ext cx="903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Студентка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Купаловского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университета стала призером международного конкурса дизайнеров и моделей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548996" cy="240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120066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Проходил международный конкурс дизайнеров и моделей </a:t>
            </a:r>
            <a:r>
              <a:rPr lang="ru-RU" dirty="0" err="1"/>
              <a:t>Italian</a:t>
            </a:r>
            <a:r>
              <a:rPr lang="ru-RU" dirty="0"/>
              <a:t> </a:t>
            </a:r>
            <a:r>
              <a:rPr lang="ru-RU" dirty="0" err="1"/>
              <a:t>Fashion</a:t>
            </a:r>
            <a:r>
              <a:rPr lang="ru-RU" dirty="0"/>
              <a:t> </a:t>
            </a:r>
            <a:r>
              <a:rPr lang="ru-RU" dirty="0" err="1"/>
              <a:t>Days</a:t>
            </a:r>
            <a:r>
              <a:rPr lang="ru-RU" dirty="0"/>
              <a:t> в Турине. Участие в нем приняла студентка 5 курса факультета искусств и дизайна Алина </a:t>
            </a:r>
            <a:r>
              <a:rPr lang="ru-RU" dirty="0" err="1"/>
              <a:t>Поян</a:t>
            </a:r>
            <a:r>
              <a:rPr lang="ru-RU" dirty="0"/>
              <a:t>.</a:t>
            </a:r>
          </a:p>
          <a:p>
            <a:pPr algn="just"/>
            <a:r>
              <a:rPr lang="ru-RU" dirty="0" smtClean="0"/>
              <a:t>На </a:t>
            </a:r>
            <a:r>
              <a:rPr lang="ru-RU" dirty="0"/>
              <a:t>отборочном туре Алина представила эскизы коллекции «Судный день», которую создала в рамках курсового проекта. Уже на следующем этапе конкурса Алина рассказывала о создании собственного бренда </a:t>
            </a:r>
            <a:r>
              <a:rPr lang="ru-RU" dirty="0" err="1" smtClean="0"/>
              <a:t>PAVina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933056"/>
            <a:ext cx="3548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Алина </a:t>
            </a:r>
            <a:r>
              <a:rPr lang="ru-RU" dirty="0" err="1"/>
              <a:t>Поян</a:t>
            </a:r>
            <a:r>
              <a:rPr lang="ru-RU" dirty="0"/>
              <a:t> награждена дипломом второй </a:t>
            </a:r>
            <a:r>
              <a:rPr lang="ru-RU" dirty="0" smtClean="0"/>
              <a:t>категории.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8318" y="4942909"/>
            <a:ext cx="8121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https://www.grsu.by/component/k2/item/48118-studentka-kupalovskogo-universiteta-stala-prizerom-mezhdunarodnogo-konkursa-dizajnerov-i-modelej.html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7776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12676</TotalTime>
  <Words>1087</Words>
  <Application>Microsoft Office PowerPoint</Application>
  <PresentationFormat>Экран (4:3)</PresentationFormat>
  <Paragraphs>108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устойчивого развития</dc:title>
  <dc:creator>Лисовская Анастасия Казимировна</dc:creator>
  <cp:lastModifiedBy>ЧАПЛИНСКАЯ СВЕТЛАНА ЛЕОНИДОВНА</cp:lastModifiedBy>
  <cp:revision>331</cp:revision>
  <cp:lastPrinted>2022-08-31T19:27:54Z</cp:lastPrinted>
  <dcterms:created xsi:type="dcterms:W3CDTF">2022-08-29T06:47:08Z</dcterms:created>
  <dcterms:modified xsi:type="dcterms:W3CDTF">2024-11-22T10:51:00Z</dcterms:modified>
</cp:coreProperties>
</file>