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28" r:id="rId3"/>
    <p:sldId id="647" r:id="rId4"/>
    <p:sldId id="721" r:id="rId5"/>
    <p:sldId id="571" r:id="rId6"/>
    <p:sldId id="389" r:id="rId7"/>
    <p:sldId id="393" r:id="rId8"/>
    <p:sldId id="396" r:id="rId9"/>
    <p:sldId id="483" r:id="rId10"/>
    <p:sldId id="652" r:id="rId11"/>
    <p:sldId id="680" r:id="rId12"/>
    <p:sldId id="773" r:id="rId13"/>
    <p:sldId id="782" r:id="rId14"/>
    <p:sldId id="359" r:id="rId15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538" autoAdjust="0"/>
  </p:normalViewPr>
  <p:slideViewPr>
    <p:cSldViewPr>
      <p:cViewPr varScale="1">
        <p:scale>
          <a:sx n="111" d="100"/>
          <a:sy n="111" d="100"/>
        </p:scale>
        <p:origin x="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5DBB2-2D21-BE4B-71A9-86CE479BA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B01671C-9165-43FD-B45C-138A5E806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DA7BB74-F721-B58D-C739-8D747C6B9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A2C484-4D6E-3D15-036D-2D196C79D3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2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B5123-BFB6-7E22-08E4-23E68CC5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7E37556-BEB0-312D-2708-B404FD66A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C4170F4-0749-5D57-7352-14490BBD5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BD9937-4035-5251-991A-5644E8085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AF94A-B05C-56E0-E905-CC40C9A92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770314C-CFCE-4A0E-7A1B-F01C8D770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B0E11D3-6099-8A69-0C1E-DBF90EC08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2C6D48-D240-D0AD-5B80-5DB83CA68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93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22596-B00F-5055-03E4-BBA474CEE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707CCAB-99F5-A909-225B-CFCF2B6C4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7B77710-96FF-69C6-D0CE-B86CC8673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27AD5E-22BB-F5CA-4AC6-B202C4A653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64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480C4-BEE5-5439-CEF7-D05DAF06B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82F6BC-1596-7C22-3482-954748F91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F4F35C8-7898-412E-5851-8DAF0530F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6E17E3-50AD-AF93-3DCC-19B2FD2FFA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0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C023A-41EC-AAA9-8049-EE63CF2CE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D77D9E-49E9-FF52-BDBE-78C9AEC3F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CD80D68-59A7-3D2B-AE8A-96A15288F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28B82E-83FD-3C19-2408-9155AE312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8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4FD0D-9154-CFEB-9083-6AB5F9DF5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958AFB-2F26-2CDB-D908-4E188D14F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17989AD-8561-4106-6088-199802293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3AB830-94DB-7C3E-31D9-E3FB4B07E5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6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94783-35A8-B7B9-3997-2FEC9E9EA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674154B-C9FC-BDF6-729E-EB19E3F18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F5EAF21-CBE3-4747-A122-A1FAE398E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236145-F8AA-4D1E-E91F-A824535EC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2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7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2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0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FEAA-02C7-2FA1-8275-A79EE9C02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339856C-A839-D087-7269-7F8A7A0FB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DB95BF-817B-973A-A421-B99FDC983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FD5B46-C56D-670F-7E34-AC1AD27A5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5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1664-kupalovtsy-prinyali-uchastie-v-respublikanskoj-blagotvoritelnoj-aktsii-soberjom-detej-v-shkolu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241-podarim-zabotu-i-vnimanie-vmeste-kupalovtsy-stali-uchastnikami-blagotvoritelnoj-aktsii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394-na-yuridicheskom-fakultete-proshla-blagotvoritelnaya-aktsiya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477-kupalovtsy-ispolnili-zhelaniya-vospitannikov-vasilishkovskogo-detskogo-sotsialnogo-pansionata-vasilki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51314-kupalovtsam-naznacheny-stipendii-prezidenta-respubliki-belaru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51587-v-kupalovskom-universitete-sostoyalos-zasedanie-komissii-po-predostavleniyu-skidok-studentam-platnikam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901-studentka-kupalovskogo-universiteta-stala-laureatom-stipendii-federatsii-profsoyuzov-belarusi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0505-detskie-ulybki-i-more-radosti-kupalovtsy-prinimayut-uchastie-v-blagotvoritelnom-sotsialno-obrazovatelnom-proekte-tjoplyj-dom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8607-rektor-grgu-imeni-yanki-kupaly-pozdravila-vospitannikov-detskikh-sadov-s-zimnimi-prazdnikami-v-ramkakh-respublikanskoj-aktsii-nashi-deti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8631-tvorim-dobro-vmeste-kupalovtsy-stali-uchastnikami-blagotvoritelnoj-aktsii-ot-vsej-dushi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8671-veselye-konkursy-iskrennie-ulybki-khorovody-vozle-elki-kupalovtsy-prodolzhayut-darit-novogodnyuyu-skazku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9369-kupalovtsy-pozdravili-zhenshchin-zolotogo-vozrasta-s-priblizhayushchimsya-8-mart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5258959"/>
            <a:ext cx="6408712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Цель 1</a:t>
            </a:r>
            <a:r>
              <a:rPr lang="ru-RU" sz="2800">
                <a:solidFill>
                  <a:schemeClr val="bg1"/>
                </a:solidFill>
                <a:latin typeface="Impact" pitchFamily="34" charset="0"/>
              </a:rPr>
              <a:t>: Повсеместная ликвидация нищеты во всех её формах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E338A-37A8-A379-8A07-91CAC6200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D94BD37-93FB-8B5E-6906-ACF2F5E62AE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59E284C-1201-748A-9255-ACA56779B94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E8DAB6D-2B2D-4C51-77A8-BEE72D87E7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FB883DA-E417-29FA-9FFC-9A3A4679A04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0DD05A4-FE24-0532-C610-47A93EFA07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2F8604-8781-A33F-101F-39C09922FBE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3583B4B-D212-B4F5-5BBE-E3EC6F8544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90765B9-FD64-7878-FA5F-CB2F77E0B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474E3B3-A195-EE5D-DE61-3C304D27947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C0CB544-2894-7965-7BC8-77DF39F57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990798-2CD8-399A-1039-E07F3A550922}"/>
              </a:ext>
            </a:extLst>
          </p:cNvPr>
          <p:cNvSpPr txBox="1"/>
          <p:nvPr/>
        </p:nvSpPr>
        <p:spPr>
          <a:xfrm>
            <a:off x="224899" y="988988"/>
            <a:ext cx="492316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Республиканская благотворительная акция </a:t>
            </a:r>
            <a:r>
              <a:rPr lang="ru-RU" sz="1400" b="1" i="0" dirty="0">
                <a:solidFill>
                  <a:srgbClr val="444444"/>
                </a:solidFill>
                <a:effectLst/>
                <a:latin typeface="pt_sans_bold"/>
              </a:rPr>
              <a:t>«Соберём детей в школу» 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стала уже традиционной. Её главная цель – помочь подготовиться к школе ребятам, которые в этом особенно нуждаются.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 Гродненском государственном университете имени Янки Купалы работал пункт сбора, куда любой желающий мог принести канцелярские принадлежности. Также к акции присоединились профсоюзные комитеты сотрудников и студентов. Волонтёры работали в пункте сбора в одном из торговых центров Гродно, где к акции присоединились неравнодушные горожане.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Все собранные купаловцами школьные принадлежности были переданы детям, обучающимся в гимназии №6 имени Ф.Э. Дзержинского г. Гродно. Поздравила ребят с началом учебного года ректор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 Ирина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, депутат Гродненского областного Совета депутатов по Дзержинскому избирательному округу № 19, а также волонтёры. Ирина Фёдоровна пожелала ребятам хорошего настроения и успехов в учёбе.</a:t>
            </a:r>
          </a:p>
        </p:txBody>
      </p:sp>
      <p:pic>
        <p:nvPicPr>
          <p:cNvPr id="38914" name="Picture 2" descr="IMG 8617">
            <a:extLst>
              <a:ext uri="{FF2B5EF4-FFF2-40B4-BE49-F238E27FC236}">
                <a16:creationId xmlns:a16="http://schemas.microsoft.com/office/drawing/2014/main" id="{4FE3EFC0-E99C-FA96-098C-5F64BE3C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32652"/>
            <a:ext cx="3708242" cy="24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IMG_8398">
            <a:extLst>
              <a:ext uri="{FF2B5EF4-FFF2-40B4-BE49-F238E27FC236}">
                <a16:creationId xmlns:a16="http://schemas.microsoft.com/office/drawing/2014/main" id="{BDF40F2D-BCC3-D138-0262-7684463D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88465"/>
            <a:ext cx="3708242" cy="24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34EA0-7127-D15F-8560-20724EA014FA}"/>
              </a:ext>
            </a:extLst>
          </p:cNvPr>
          <p:cNvSpPr txBox="1"/>
          <p:nvPr/>
        </p:nvSpPr>
        <p:spPr>
          <a:xfrm>
            <a:off x="-115200" y="6284377"/>
            <a:ext cx="10678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https://www.grsu.by/component/k2/item/51664-kupalovtsy-prinyali-uchastie-v-respublikanskoj-blagotvoritelnoj-aktsii-soberjom-detej-v-shkolu.html</a:t>
            </a:r>
            <a:r>
              <a:rPr lang="ru-RU" sz="1200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0C8E3A-78CF-731E-D70D-A655832108BD}"/>
              </a:ext>
            </a:extLst>
          </p:cNvPr>
          <p:cNvSpPr/>
          <p:nvPr/>
        </p:nvSpPr>
        <p:spPr>
          <a:xfrm>
            <a:off x="-115200" y="135218"/>
            <a:ext cx="864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pt_sans_bold"/>
              </a:rPr>
              <a:t>Благотворительные акции</a:t>
            </a:r>
          </a:p>
        </p:txBody>
      </p:sp>
    </p:spTree>
    <p:extLst>
      <p:ext uri="{BB962C8B-B14F-4D97-AF65-F5344CB8AC3E}">
        <p14:creationId xmlns:p14="http://schemas.microsoft.com/office/powerpoint/2010/main" val="96633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D1F8B-1E46-3F68-58DD-358C5AE90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0D083D8-E5A9-FF28-1603-79BA729E50C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F26A84B-048E-F2AE-57D9-CFC4DFB84AE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50F1AC4-4391-E3DF-6FB6-1A7FA8FFC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D02DEA2-E3F8-1BBC-7D7E-01F921528F9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B905F33-95BF-732E-7763-C0D129B64D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EA20B9-FA3C-5A1A-7CE6-3A27A289D68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7E7EF59-05C7-FA70-DFB0-8B0A5F530B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D1E9D7C-BB1C-CC2F-213A-2AD4B42C6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85267AF-4975-FA7D-9A9C-15E6D8D2D02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5511913-232F-5494-FAA7-E8950027B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9573B9-85EE-2ABD-7695-DBE43C6130A4}"/>
              </a:ext>
            </a:extLst>
          </p:cNvPr>
          <p:cNvSpPr txBox="1"/>
          <p:nvPr/>
        </p:nvSpPr>
        <p:spPr>
          <a:xfrm>
            <a:off x="122483" y="897310"/>
            <a:ext cx="893162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Студенты факультета истории, коммуникации и туризма Гродненского государственного университета имени Янки Купалы стали организаторами </a:t>
            </a:r>
            <a:r>
              <a:rPr lang="ru-RU" sz="1600" b="1" i="0" dirty="0">
                <a:solidFill>
                  <a:srgbClr val="444444"/>
                </a:solidFill>
                <a:effectLst/>
                <a:latin typeface="pt_sans_bold"/>
              </a:rPr>
              <a:t>акции «Почта заботы от внуков!».</a:t>
            </a:r>
            <a:endParaRPr lang="ru-RU" sz="1600" b="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Студенты волонтёрских отрядов «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эфФИКТив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» и «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BENEФИкТ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» совместно с первичной организацией ОО «БРСМ»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 и студенческим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соуправлением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факультета истории, коммуникации и туризма провели благотворительную акцию, приуроченную ко Дню пожилого человека.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Для пациентов отделения сестринского ухода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Сопоцкинской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горпоселковой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больницы были переданы вещи, собранные участниками акции.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Целью благотворительной акции «Почта заботы от внуков» является проявление заботы и внимания о старшем поколении, а также сохранение исторической преемственности.</a:t>
            </a:r>
          </a:p>
          <a:p>
            <a:pPr algn="l">
              <a:spcAft>
                <a:spcPts val="750"/>
              </a:spcAft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 </a:t>
            </a:r>
          </a:p>
        </p:txBody>
      </p:sp>
      <p:pic>
        <p:nvPicPr>
          <p:cNvPr id="14338" name="Picture 2" descr="главная">
            <a:extLst>
              <a:ext uri="{FF2B5EF4-FFF2-40B4-BE49-F238E27FC236}">
                <a16:creationId xmlns:a16="http://schemas.microsoft.com/office/drawing/2014/main" id="{97689162-86CC-2476-ABF2-1B375692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5525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- 2024-10-09T093243.384">
            <a:extLst>
              <a:ext uri="{FF2B5EF4-FFF2-40B4-BE49-F238E27FC236}">
                <a16:creationId xmlns:a16="http://schemas.microsoft.com/office/drawing/2014/main" id="{D610D597-A968-8B55-113B-EF37B0BD0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2" y="3855258"/>
            <a:ext cx="3672406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247E11-A9DC-81AD-D0AB-61BFF9AAC084}"/>
              </a:ext>
            </a:extLst>
          </p:cNvPr>
          <p:cNvSpPr txBox="1"/>
          <p:nvPr/>
        </p:nvSpPr>
        <p:spPr>
          <a:xfrm>
            <a:off x="154080" y="6338557"/>
            <a:ext cx="914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https://www.grsu.by/component/k2/item/52241-podarim-zabotu-i-vnimanie-vmeste-kupalovtsy-stali-uchastnikami-blagotvoritelnoj-aktsii.html</a:t>
            </a:r>
            <a:r>
              <a:rPr lang="ru-RU" sz="1100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DA44D8-2B68-C3AD-CD35-E5F3EBB825AA}"/>
              </a:ext>
            </a:extLst>
          </p:cNvPr>
          <p:cNvSpPr/>
          <p:nvPr/>
        </p:nvSpPr>
        <p:spPr>
          <a:xfrm>
            <a:off x="-115200" y="135218"/>
            <a:ext cx="864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pt_sans_bold"/>
              </a:rPr>
              <a:t>Благотворительные акции</a:t>
            </a:r>
          </a:p>
        </p:txBody>
      </p:sp>
    </p:spTree>
    <p:extLst>
      <p:ext uri="{BB962C8B-B14F-4D97-AF65-F5344CB8AC3E}">
        <p14:creationId xmlns:p14="http://schemas.microsoft.com/office/powerpoint/2010/main" val="31119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8D7EF-C3C0-449F-F400-A0452CBA2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CCB276C-A14F-3BFB-DBD2-DD2A90DDC53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D9450D4-FCBD-3363-EBD5-11ABF8B159E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95FD1C3-BA55-F391-D92D-8F610029A5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FC3BC9E-834B-06F3-F086-D6D31A520AC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A42A19A-5DB3-B252-D5AE-07739A1575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BC1063-1EE7-E6DA-33E3-BB6CB6FD6237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A01945B-13E9-3486-9FF6-7A74F5877D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14BCBB8-4627-A25B-68C4-AE1611B20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01C0E0D-2C48-57A3-175C-8DDA46A90DA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FA223A7-29EC-1B87-E75D-7EA19D135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B0C771-EF0B-507A-0F53-9131C585BEA0}"/>
              </a:ext>
            </a:extLst>
          </p:cNvPr>
          <p:cNvSpPr txBox="1"/>
          <p:nvPr/>
        </p:nvSpPr>
        <p:spPr>
          <a:xfrm>
            <a:off x="104876" y="933866"/>
            <a:ext cx="8954424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500" i="0" dirty="0">
                <a:solidFill>
                  <a:srgbClr val="444444"/>
                </a:solidFill>
                <a:effectLst/>
                <a:latin typeface="pt_sans_bold"/>
              </a:rPr>
              <a:t>Активисты юридического факультета ГрГУ имени Янки Купалы провели благотворительную акцию под названием </a:t>
            </a:r>
            <a:r>
              <a:rPr lang="ru-RU" sz="1500" b="1" i="0" dirty="0">
                <a:solidFill>
                  <a:srgbClr val="444444"/>
                </a:solidFill>
                <a:effectLst/>
                <a:latin typeface="pt_sans_bold"/>
              </a:rPr>
              <a:t>«Чудеса под Рождество». </a:t>
            </a:r>
            <a:r>
              <a:rPr lang="ru-RU" sz="1500" i="0" dirty="0">
                <a:solidFill>
                  <a:srgbClr val="444444"/>
                </a:solidFill>
                <a:effectLst/>
                <a:latin typeface="pt_sans_bold"/>
              </a:rPr>
              <a:t>Целью этой инициативы стал сбор денежных средств на приобретение новогодних подарков для детей из особенно нуждающихся категорий.</a:t>
            </a:r>
            <a:endParaRPr lang="ru-RU" sz="15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500" i="0" dirty="0">
                <a:solidFill>
                  <a:srgbClr val="333333"/>
                </a:solidFill>
                <a:effectLst/>
                <a:latin typeface="pt_sans_caption"/>
              </a:rPr>
              <a:t>Каждый желающий мог внести свой вклад в данное мероприятие, тем самым поддержав идею создания праздничного настроения для тех, кто нуждается в особом внимании в этот волшебный зимний период. Участники акции активно привлекали студентов, преподавателей и сотрудников университета.</a:t>
            </a:r>
          </a:p>
          <a:p>
            <a:pPr indent="450215" algn="just">
              <a:buNone/>
            </a:pPr>
            <a:r>
              <a:rPr lang="ru-RU" sz="1500" i="0" dirty="0">
                <a:solidFill>
                  <a:srgbClr val="333333"/>
                </a:solidFill>
                <a:effectLst/>
                <a:latin typeface="pt_sans_caption"/>
              </a:rPr>
              <a:t>Благотворительная акция стала не только возможностью помочь детям, но и платформой для формирования у студентов чувства ответственности и солидарности. Участие в таких мероприятиях способствует развитию ценностей и формированию активной гражданской позиции у молодежи.</a:t>
            </a:r>
          </a:p>
        </p:txBody>
      </p:sp>
      <p:pic>
        <p:nvPicPr>
          <p:cNvPr id="11266" name="Picture 2" descr="photo_5409291394557799359_y">
            <a:extLst>
              <a:ext uri="{FF2B5EF4-FFF2-40B4-BE49-F238E27FC236}">
                <a16:creationId xmlns:a16="http://schemas.microsoft.com/office/drawing/2014/main" id="{06F470CD-09AD-285B-FA5F-E0D19C7E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7" y="3635617"/>
            <a:ext cx="3635549" cy="24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hoto_5409291394557799362_y">
            <a:extLst>
              <a:ext uri="{FF2B5EF4-FFF2-40B4-BE49-F238E27FC236}">
                <a16:creationId xmlns:a16="http://schemas.microsoft.com/office/drawing/2014/main" id="{127DED92-310A-A166-174D-06B8B3D0A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00" y="3635618"/>
            <a:ext cx="3590473" cy="23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DBE3CB-4F91-48AC-DE7A-E8A3EBCD9779}"/>
              </a:ext>
            </a:extLst>
          </p:cNvPr>
          <p:cNvSpPr txBox="1"/>
          <p:nvPr/>
        </p:nvSpPr>
        <p:spPr>
          <a:xfrm>
            <a:off x="266652" y="6299766"/>
            <a:ext cx="77181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https://www.grsu.by/component/k2/item/53394-na-yuridicheskom-fakultete-proshla-blagotvoritelnaya-aktsiya.html</a:t>
            </a:r>
            <a:r>
              <a:rPr lang="ru-RU" sz="1100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705D4F-CA36-62E3-C9A2-B78B69FE276C}"/>
              </a:ext>
            </a:extLst>
          </p:cNvPr>
          <p:cNvSpPr/>
          <p:nvPr/>
        </p:nvSpPr>
        <p:spPr>
          <a:xfrm>
            <a:off x="-115200" y="135218"/>
            <a:ext cx="864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pt_sans_bold"/>
              </a:rPr>
              <a:t>Благотворительные акции</a:t>
            </a:r>
          </a:p>
        </p:txBody>
      </p:sp>
    </p:spTree>
    <p:extLst>
      <p:ext uri="{BB962C8B-B14F-4D97-AF65-F5344CB8AC3E}">
        <p14:creationId xmlns:p14="http://schemas.microsoft.com/office/powerpoint/2010/main" val="33660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1F349-E97D-C5AD-2002-D2EFAAD46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623F7D8-B5E1-65F2-2DF2-45B02AF7AD0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5E9FF7-DFEA-9D05-C0AF-DA4A6A116DE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77D4E33-C23C-B7DC-FB7A-6461D47CAB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61F89B9-FA9D-E080-07E5-6AE2E23CE498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4CF42B8-DB64-792C-F32F-AFC5D202E7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B71465-9A24-A0DF-CEC6-388E379BB62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03E1B15-20FD-9321-EE68-1B5056F025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453D3AF-106C-656B-74D6-FBA99C6E2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7D283E7-C1FD-8A5F-4A66-E95968A5838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9E04CF1-5848-734B-8C71-4711EA791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8137C9-993D-130E-E256-742BB2BD7DB1}"/>
              </a:ext>
            </a:extLst>
          </p:cNvPr>
          <p:cNvSpPr txBox="1"/>
          <p:nvPr/>
        </p:nvSpPr>
        <p:spPr>
          <a:xfrm>
            <a:off x="104876" y="900065"/>
            <a:ext cx="893162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преддверии Нового года и Рождества руководство и студенты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университета в рамках </a:t>
            </a:r>
            <a:r>
              <a:rPr lang="ru-RU" sz="1400" b="1" i="0" dirty="0">
                <a:solidFill>
                  <a:srgbClr val="444444"/>
                </a:solidFill>
                <a:effectLst/>
                <a:latin typeface="pt_sans_bold"/>
              </a:rPr>
              <a:t>республиканской благотворительной акции «Наши дети» 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посетили утренник в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Василишковском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детском социальном пансионате «Васильки».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В начале декабря воспитанники интерната вместе со своими старшими товарищами пишут письма Деду Морозу, в которых делятся своими новогодними желаниями. Эти письма попадают в руки сотрудников Гродненского государственного университета имени Янки Купалы, которые с радостью исполняют мечты ребят. В этом году купаловцы исполнили 170 желаний.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Ректор Гродненского государственного университета имени Янки Купалы Ирина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от всей души поздравила с приближающимися праздниками и отметила, что купаловцы всегда рады быть в гостях в пансионате, который в этом году получил новое красивое название «Васильки». Ирина Фёдоровна также вручила пансионату денежный сертификат, а каждый воспитанник получил свой подарок под елочкой.</a:t>
            </a:r>
          </a:p>
        </p:txBody>
      </p:sp>
      <p:pic>
        <p:nvPicPr>
          <p:cNvPr id="20484" name="Picture 4" descr="IMG_7876">
            <a:extLst>
              <a:ext uri="{FF2B5EF4-FFF2-40B4-BE49-F238E27FC236}">
                <a16:creationId xmlns:a16="http://schemas.microsoft.com/office/drawing/2014/main" id="{F4C97FB9-6A14-3369-BC09-274F0AD6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2" y="3573016"/>
            <a:ext cx="3708029" cy="24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IMG_7918">
            <a:extLst>
              <a:ext uri="{FF2B5EF4-FFF2-40B4-BE49-F238E27FC236}">
                <a16:creationId xmlns:a16="http://schemas.microsoft.com/office/drawing/2014/main" id="{4F8963AC-48B5-1422-3CDE-3E30CE97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00" y="3452748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1EEA12-24B0-C66A-817E-F97583FFBED3}"/>
              </a:ext>
            </a:extLst>
          </p:cNvPr>
          <p:cNvSpPr txBox="1"/>
          <p:nvPr/>
        </p:nvSpPr>
        <p:spPr>
          <a:xfrm>
            <a:off x="103602" y="6288615"/>
            <a:ext cx="92598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https://www.grsu.by/component/k2/item/53477-kupalovtsy-ispolnili-zhelaniya-vospitannikov-vasilishkovskogo-detskogo-sotsialnogo-pansionata-vasilki.html</a:t>
            </a:r>
            <a:r>
              <a:rPr lang="ru-RU" sz="1100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8E3075-288F-25BF-D537-2CFD220B26B8}"/>
              </a:ext>
            </a:extLst>
          </p:cNvPr>
          <p:cNvSpPr/>
          <p:nvPr/>
        </p:nvSpPr>
        <p:spPr>
          <a:xfrm>
            <a:off x="-115200" y="135218"/>
            <a:ext cx="864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pt_sans_bold"/>
              </a:rPr>
              <a:t>Благотворительные акции</a:t>
            </a:r>
          </a:p>
        </p:txBody>
      </p:sp>
    </p:spTree>
    <p:extLst>
      <p:ext uri="{BB962C8B-B14F-4D97-AF65-F5344CB8AC3E}">
        <p14:creationId xmlns:p14="http://schemas.microsoft.com/office/powerpoint/2010/main" val="199842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BA76D-340A-94A0-D5B5-837318A0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F371581-1CCA-689B-EA3D-6D9D447DDEA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FA762BD-6A1B-A3C9-29E7-E7187405B41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F61FA2F-2A80-8BC6-E076-7DEB77F46F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94435C7-A574-1A67-9C09-05B099A659A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191A763-FC51-21C2-08E8-C025845634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CDDC3-70DE-9BDD-7505-AE66A48A345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E597833-6669-7FD1-F74B-A0F300E61E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97D3E38-22B9-52A2-8853-E283D5DF3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3CFE868-8D52-C573-5AF2-A79049ACB72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CF9A723-D1F6-D2EF-0C86-0D24F3EB7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2379A02-1460-7B25-5B25-C37B9B405523}"/>
              </a:ext>
            </a:extLst>
          </p:cNvPr>
          <p:cNvSpPr txBox="1"/>
          <p:nvPr/>
        </p:nvSpPr>
        <p:spPr>
          <a:xfrm>
            <a:off x="662910" y="158027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Стипендии Президента Республики Беларусь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99982-E230-FD54-1EE7-EAACFD855E6D}"/>
              </a:ext>
            </a:extLst>
          </p:cNvPr>
          <p:cNvSpPr txBox="1"/>
          <p:nvPr/>
        </p:nvSpPr>
        <p:spPr>
          <a:xfrm>
            <a:off x="104876" y="1000845"/>
            <a:ext cx="87876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Распоряжением Президента Республики Беларусь «О поощрении» №126рп от 17 июля 2024 специальные премии присуждены трем студентам Гродненского государственного университета имени Янки Купалы – это победители Командного чемпионата по программированию среди учреждений высшего образования Республики Беларусь 2023 года. Обладателями стипендии стали Елена Вертинская, студентка 2 курса факультета экономики и управления, Алексей Карлюк, студент 3 курса факультета математики и информатики, Владилен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Локтевич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, магистрант факультета экономики и управления.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Стипендия Президента Республики Беларусь на 2 семестр 2023/2024 присуждена пяти студентам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университета: Владиславу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Гремчуку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, выпускнику физико-технического факультета, Ксении Будько и Юлии Бобровой, студенткам 4 курса юридического факультета, Анастасии Кисель, студентке 3 курса факультета истории, коммуникации и туризма, Дарье Новиковой, студентке 4 курса филологического факультета.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67F25-A66F-D42F-6FD3-D3602D9E2EBE}"/>
              </a:ext>
            </a:extLst>
          </p:cNvPr>
          <p:cNvSpPr txBox="1"/>
          <p:nvPr/>
        </p:nvSpPr>
        <p:spPr>
          <a:xfrm>
            <a:off x="27572" y="6313381"/>
            <a:ext cx="10678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7"/>
              </a:rPr>
              <a:t>https://www.grsu.by/component/k2/item/51314-kupalovtsam-naznacheny-stipendii-prezidenta-respubliki-belarus.html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00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3B0A1-5B0D-DEAF-D5BE-D576B01E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8675A99-32FA-E38D-FD29-6949CA1ECE3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8517D21-DE90-FC7B-B468-E9B417C57D6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BE45E73-8986-6E5E-E692-5AA0AF3CAC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28806D7-F898-09E3-D368-C181D704576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AE5FD60-242D-AC6C-F4F6-0753C7AC94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B768BB-52FF-BD2E-B7E7-9F4FBD814F1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6638B00-EE75-6BAB-4DD5-C51E33ED51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44D4F4EB-5C47-3E13-65F7-F261BDB0D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82C14D2-D7C9-9F7F-C0F3-9EE46DA9B21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044B2FD-4BC0-9416-F38B-158C8DA62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52966DD-2ABC-F9BC-00D8-12E83AACAF78}"/>
              </a:ext>
            </a:extLst>
          </p:cNvPr>
          <p:cNvSpPr txBox="1"/>
          <p:nvPr/>
        </p:nvSpPr>
        <p:spPr>
          <a:xfrm>
            <a:off x="701603" y="210381"/>
            <a:ext cx="67401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Предоставление скидок студентам-платникам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08630-DED5-1399-A14B-5779552EAA3C}"/>
              </a:ext>
            </a:extLst>
          </p:cNvPr>
          <p:cNvSpPr txBox="1"/>
          <p:nvPr/>
        </p:nvSpPr>
        <p:spPr>
          <a:xfrm>
            <a:off x="238803" y="964230"/>
            <a:ext cx="866639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b="1" i="0" dirty="0">
                <a:solidFill>
                  <a:srgbClr val="444444"/>
                </a:solidFill>
                <a:effectLst/>
                <a:latin typeface="pt_sans_bold"/>
              </a:rPr>
              <a:t>Накануне нового 2024-2025 учебного года в Гродненском государственном университете имени Янки Купалы прошло заседание комиссии по предоставлению скидок студентам платной формы обучения.</a:t>
            </a:r>
            <a:endParaRPr lang="ru-RU" b="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pt_sans_caption"/>
              </a:rPr>
              <a:t>По результатам заседания комиссии было принято решение предоставить скидки 123 студентам платной формы обучения за высокие показатели в учебной, научно-исследовательской деятельности и общественной работе, а также студентам из числа льготных категорий по социальным признакам.</a:t>
            </a:r>
          </a:p>
          <a:p>
            <a:pPr indent="450215" algn="just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pt_sans_caption"/>
              </a:rPr>
              <a:t>Предоставление скидок – значимая социальная поддержка купаловцев со стороны университета. Скидки получили почти 6% от общего числа студентов дневной платной формы, имеющих право претендовать на снижение стоимости за обучение. 53 студента получили скидку в размере 60%, 70 студентов – в размере 40% от стоимости обучения в 2024-2025 учебном году.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270F7-30FD-7FBD-3D4F-CBF584F0433B}"/>
              </a:ext>
            </a:extLst>
          </p:cNvPr>
          <p:cNvSpPr txBox="1"/>
          <p:nvPr/>
        </p:nvSpPr>
        <p:spPr>
          <a:xfrm>
            <a:off x="-32337" y="6338598"/>
            <a:ext cx="99584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7"/>
              </a:rPr>
              <a:t>https://www.grsu.by/component/k2/item/51587-v-kupalovskom-universitete-sostoyalos-zasedanie-komissii-po-predostavleniyu-skidok-studentam-platnikam.html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73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D302-0F3B-35C3-A546-893E24084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A61789D-516E-F5CA-98B6-3F3685A3F6E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B402780-8A11-69F7-DB03-A04297BF2EB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45E1FC3-44D5-6F8A-454E-2E80BBE6F3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FBC6894-EF74-84AF-6F1E-5A47FDC75D5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E403467-D5F3-90C2-A8D1-A37A20E646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790D42-949D-EAF4-A752-67B71A1BC78C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C3CD3F9-C692-8417-A13C-DC9B4FB7D9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8B5A94F-E091-F37D-F5B1-1F04C8B8A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098FA132-6D37-2DD7-F79F-2F2244B4DD8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78134FF-98D5-4269-4C12-A714874E7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392052-0D74-D26A-491F-F52C6FF1B5F9}"/>
              </a:ext>
            </a:extLst>
          </p:cNvPr>
          <p:cNvSpPr txBox="1"/>
          <p:nvPr/>
        </p:nvSpPr>
        <p:spPr>
          <a:xfrm>
            <a:off x="691158" y="189094"/>
            <a:ext cx="6552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Стипендия Федерации профсоюзов Беларуси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7E10F-2640-D60C-D373-DD9CBB5F0CDF}"/>
              </a:ext>
            </a:extLst>
          </p:cNvPr>
          <p:cNvSpPr txBox="1"/>
          <p:nvPr/>
        </p:nvSpPr>
        <p:spPr>
          <a:xfrm>
            <a:off x="104876" y="897310"/>
            <a:ext cx="535008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Торжественное награждение лауреатов стипендий Федерации профсоюзов Беларуси в Белорусском государственном музее истории Великой Отечественной войны. Специальные стипендии ФПБ присуждены 37 талантливым студентам и учащимся, которые успешно совмещают учебу и активную профсоюзную деятельность. Среди лауреатов студентка Гродненского государственного университета имени Янки Купалы.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Молодые люди продемонстрировали свою силу в условиях серьезной конкуренции. Для определения лауреатов была разработана специальная балльная система, в основе которой 8 критериев. Например, работа в профсоюзных органах, организация и проведение различных мероприятий, научно-исследовательская, спортивная, творческая, культурная деятельность, участие в общественно значимых событиях, в волонтерском движении, помощь ветеранам войны и труда и др. Также для получения стипендии ФПБ учитывается средний балл учебы – он должен быть не менее 8.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Студентка 4 курса педагогического факультета ГрГУ имени Янки Купалы Светлана Статкевич стала лауреатом стипендии Федерации профсоюзов Беларуси. Девушка получила награду из рук председателя Федерации профсоюзов Беларуси Юрия Сенько.</a:t>
            </a:r>
          </a:p>
        </p:txBody>
      </p:sp>
      <p:pic>
        <p:nvPicPr>
          <p:cNvPr id="12290" name="Picture 2" descr="sss9cceNmFY">
            <a:extLst>
              <a:ext uri="{FF2B5EF4-FFF2-40B4-BE49-F238E27FC236}">
                <a16:creationId xmlns:a16="http://schemas.microsoft.com/office/drawing/2014/main" id="{96C0B0D6-D372-1ABC-7BC3-29701171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07" y="1015876"/>
            <a:ext cx="3605445" cy="240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hoto_5323640783078809094_y">
            <a:extLst>
              <a:ext uri="{FF2B5EF4-FFF2-40B4-BE49-F238E27FC236}">
                <a16:creationId xmlns:a16="http://schemas.microsoft.com/office/drawing/2014/main" id="{81675E80-97AA-AC7D-44FC-2D7AD2319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79" y="3512052"/>
            <a:ext cx="3605445" cy="240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690667-2E61-AB6A-D1D0-906306417F12}"/>
              </a:ext>
            </a:extLst>
          </p:cNvPr>
          <p:cNvSpPr txBox="1"/>
          <p:nvPr/>
        </p:nvSpPr>
        <p:spPr>
          <a:xfrm>
            <a:off x="104876" y="6319956"/>
            <a:ext cx="914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https://www.grsu.by/component/k2/item/52901-studentka-kupalovskogo-universiteta-stala-laureatom-stipendii-federatsii-profsoyuzov-belarusi.html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92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F9CF9-FD55-95F3-B97D-468DA8B7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F8BC74A-FD0C-DD3B-9D43-18BA1C54B07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0FC6622-4C17-D983-F463-5C95CFCB073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F52E173-2816-FE7B-7282-3C83ADFE2E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9E76ED5-EB1A-FC06-3800-603ED6D5275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415AACD-8423-E4C2-E511-F0BE93D48C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2BB518-9B4F-CB36-3861-C9180B0306D1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0F63AF3-DA97-7308-8CFD-A3418F5758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87D3802-E5EC-6C97-0542-0C500CD77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1AA1588-4240-EBAA-BDFC-24EDBD27A91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80B86CE-B127-6543-8023-04547AE04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947DC9-222D-EAF8-3816-33BF9894D608}"/>
              </a:ext>
            </a:extLst>
          </p:cNvPr>
          <p:cNvSpPr txBox="1"/>
          <p:nvPr/>
        </p:nvSpPr>
        <p:spPr>
          <a:xfrm>
            <a:off x="810502" y="98614"/>
            <a:ext cx="62646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Благотворительный социально-образовательный проект «Тёплый дом»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28D0B-FF85-0609-DBFC-63B9556E3FD1}"/>
              </a:ext>
            </a:extLst>
          </p:cNvPr>
          <p:cNvSpPr txBox="1"/>
          <p:nvPr/>
        </p:nvSpPr>
        <p:spPr>
          <a:xfrm>
            <a:off x="111321" y="848999"/>
            <a:ext cx="8882415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Ежегодно в конце мая воспитанники детских семейных домов в рамках благотворительного социального-образовательного проекта «Тёплый дом» приезжают в Гродно. Студенты Гродненского государственного университета имени Янки Купалы принимают активное участие в проекте и поддерживают деток.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  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 этом году педагоги и воспитанники детских домов Ивьевского и Островецкого районов познакомились с королевским Гродно. Экскурсию для туристической группы провела волонтер отряда «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ЭкскурсВед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» факультета истории, коммуникации и туризма, студентка 3 курса 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Маргарита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Станчик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«Яркие впечатления и море позитива!» – так описали детки экскурсию по яркому городу Гродно. Ребята с восторгом поделились своими открытиями, полученными во время увлекательной экскурсии по историческому центру города. Одним из приятных бонусов для воспитанников стало посещение зоопарка и парка аттракционов.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Данная инициатива помогает детям расширить свой кругозор и вдохновиться на будущее. </a:t>
            </a:r>
          </a:p>
        </p:txBody>
      </p:sp>
      <p:pic>
        <p:nvPicPr>
          <p:cNvPr id="26626" name="Picture 2" descr="image">
            <a:extLst>
              <a:ext uri="{FF2B5EF4-FFF2-40B4-BE49-F238E27FC236}">
                <a16:creationId xmlns:a16="http://schemas.microsoft.com/office/drawing/2014/main" id="{D2EA9B4E-F6FA-0150-E3B6-C9108061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27" y="3596755"/>
            <a:ext cx="3277546" cy="24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428A78-689E-CB3C-C142-4D1A8849E14A}"/>
              </a:ext>
            </a:extLst>
          </p:cNvPr>
          <p:cNvSpPr txBox="1"/>
          <p:nvPr/>
        </p:nvSpPr>
        <p:spPr>
          <a:xfrm>
            <a:off x="-41685" y="6201965"/>
            <a:ext cx="92273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https://www.grsu.by/component/k2/item/50505-detskie-ulybki-i-more-radosti-kupalovtsy-prinimayut-uchastie-v-blagotvoritelnom-sotsialno-obrazovatelnom-proekte-tjoplyj-dom.html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22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31529" y="1328039"/>
            <a:ext cx="57275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444444"/>
                </a:solidFill>
                <a:latin typeface="pt_sans_bold"/>
              </a:rPr>
              <a:t>Ректор </a:t>
            </a:r>
            <a:r>
              <a:rPr lang="ru-RU" sz="1400" dirty="0" err="1">
                <a:solidFill>
                  <a:srgbClr val="444444"/>
                </a:solidFill>
                <a:latin typeface="pt_sans_bold"/>
              </a:rPr>
              <a:t>Купаловского</a:t>
            </a:r>
            <a:r>
              <a:rPr lang="ru-RU" sz="1400" dirty="0">
                <a:solidFill>
                  <a:srgbClr val="444444"/>
                </a:solidFill>
                <a:latin typeface="pt_sans_bold"/>
              </a:rPr>
              <a:t> университета, председатель комиссии по социальной политике и делам молодежи Гродненского областного Совета депутатов Ирина </a:t>
            </a:r>
            <a:r>
              <a:rPr lang="ru-RU" sz="1400" dirty="0" err="1">
                <a:solidFill>
                  <a:srgbClr val="444444"/>
                </a:solidFill>
                <a:latin typeface="pt_sans_bold"/>
              </a:rPr>
              <a:t>Китурко</a:t>
            </a:r>
            <a:r>
              <a:rPr lang="ru-RU" sz="1400" dirty="0">
                <a:solidFill>
                  <a:srgbClr val="444444"/>
                </a:solidFill>
                <a:latin typeface="pt_sans_bold"/>
              </a:rPr>
              <a:t> посетила воспитанников детских садов №24 и №39 города Гродно в рамках благотворительной акции «Наши дети», которая является одной из самых масштабных в стране. Университет участвует в этой акции ежегодно, и в этом году волонтерские отряды всех факультетов постарались особенно.</a:t>
            </a:r>
            <a:endParaRPr lang="ru-RU" sz="1400" dirty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В своем поздравительном выступлении ректор выразила радость от возможности поздравить малышей с новогодними праздниками. Она подчеркнула важность заботы о детях и их благополучии, а также отметила роль детских садов в формировании будущего поколения.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В рамках визита Ирина Федоровна пообщалась с маленькими воспитанниками, подарила им развивающие игры, игрушки, конструкторы, а также сладкие сувениры. В знак благодарности за поздравления и подарки ребята подготовили новогоднее представление. Малыши танцевали, играли на музыкальных инструментах, вместе с Дедом Морозом и Снегурочкой водили хоровод вокруг елки.</a:t>
            </a:r>
          </a:p>
        </p:txBody>
      </p:sp>
      <p:pic>
        <p:nvPicPr>
          <p:cNvPr id="3074" name="Picture 2" descr="IMG 25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9856"/>
            <a:ext cx="2738313" cy="18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24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77" y="2861397"/>
            <a:ext cx="2738313" cy="182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_219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49426"/>
            <a:ext cx="2745937" cy="17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118" y="5968116"/>
            <a:ext cx="5906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10"/>
              </a:rPr>
              <a:t>https://www.grsu.by/component/k2/item/48607-rektor-grgu-imeni-yanki-kupaly-pozdravila-vospitannikov-detskikh-sadov-s-zimnimi-prazdnikami-v-ramkakh-respublikanskoj-aktsii-nashi-deti.html</a:t>
            </a:r>
            <a:r>
              <a:rPr lang="ru-RU" sz="1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9271A-D61C-4A4C-2924-D379F54C80A6}"/>
              </a:ext>
            </a:extLst>
          </p:cNvPr>
          <p:cNvSpPr txBox="1"/>
          <p:nvPr/>
        </p:nvSpPr>
        <p:spPr>
          <a:xfrm>
            <a:off x="370136" y="940408"/>
            <a:ext cx="4641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pt_sans_bold"/>
              </a:rPr>
              <a:t>Республиканская акция «Наши дети»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FA002A-8DA7-971F-42BF-6A2BD106545B}"/>
              </a:ext>
            </a:extLst>
          </p:cNvPr>
          <p:cNvSpPr/>
          <p:nvPr/>
        </p:nvSpPr>
        <p:spPr>
          <a:xfrm>
            <a:off x="-115200" y="135218"/>
            <a:ext cx="864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pt_sans_bold"/>
              </a:rPr>
              <a:t>Благотворительные акции</a:t>
            </a:r>
          </a:p>
        </p:txBody>
      </p:sp>
    </p:spTree>
    <p:extLst>
      <p:ext uri="{BB962C8B-B14F-4D97-AF65-F5344CB8AC3E}">
        <p14:creationId xmlns:p14="http://schemas.microsoft.com/office/powerpoint/2010/main" val="113206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0" y="1276487"/>
            <a:ext cx="89014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В рамках акции «От всей души» студенты и сотрудники факультета экономики и управления совместно с представителями профсоюзной организации обучающихся и первичной организации ОО «БРСМ» 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Купаловского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 университета, а также с членами ОО «БСЖ» и представителем Студсовета ГрГУ имени Янки Купалы посетили ветерана Великой Отечественной войны Надежду 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Петриго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Купаловцы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 поздравили ветерана с Новым годом и Рождеством, пожелали крепости духа, здоровья и подарили подарки. Надежда 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Ульяновна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 была рада теплой встрече и прочла в благодарность гостям стихотворения, а также поделилась воспоминаниями о войне.</a:t>
            </a:r>
          </a:p>
        </p:txBody>
      </p:sp>
      <p:pic>
        <p:nvPicPr>
          <p:cNvPr id="7170" name="Picture 2" descr="IMG 0206 f7e8b4a28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47722"/>
            <a:ext cx="4307583" cy="28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080" y="6232393"/>
            <a:ext cx="9151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https://www.grsu.by/component/k2/item/48631-tvorim-dobro-vmeste-kupalovtsy-stali-uchastnikami-blagotvoritelnoj-aktsii-ot-vsej-dushi.html</a:t>
            </a:r>
            <a:r>
              <a:rPr lang="ru-RU" sz="1050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7280B3-B7D2-F5B3-6F7C-2E7F01F02495}"/>
              </a:ext>
            </a:extLst>
          </p:cNvPr>
          <p:cNvSpPr/>
          <p:nvPr/>
        </p:nvSpPr>
        <p:spPr>
          <a:xfrm>
            <a:off x="-205592" y="910243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pt_sans_bold"/>
              </a:rPr>
              <a:t>Благотворительная акция «От всей души»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CEB06E-34E9-286E-487A-B61720898EA3}"/>
              </a:ext>
            </a:extLst>
          </p:cNvPr>
          <p:cNvSpPr/>
          <p:nvPr/>
        </p:nvSpPr>
        <p:spPr>
          <a:xfrm>
            <a:off x="-180528" y="139356"/>
            <a:ext cx="864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pt_sans_bold"/>
              </a:rPr>
              <a:t>Благотворительные акции</a:t>
            </a:r>
          </a:p>
        </p:txBody>
      </p:sp>
    </p:spTree>
    <p:extLst>
      <p:ext uri="{BB962C8B-B14F-4D97-AF65-F5344CB8AC3E}">
        <p14:creationId xmlns:p14="http://schemas.microsoft.com/office/powerpoint/2010/main" val="53481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-115200" y="135218"/>
            <a:ext cx="864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pt_sans_bold"/>
              </a:rPr>
              <a:t>Благотворительные акции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0" y="933866"/>
            <a:ext cx="66501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Волонтеры факультета истории, коммуникации и туризма посетили детский социальный приют города Гродно. Это не первая акция, организованная участниками факультетского отряда «BENEФИКТ». Почти две недели студенты и преподаватели собирали игрушки, вещи и сладкие подарки для больных детей, детей-сирот.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Для детей, лишенных родительского попечения, особенно важно внимание и забота, общение. Студенты-волонтеры устроили для воспитанников настоящий праздник – веселые конкурсы, хороводы возле елки. Детям были вручены развивающие игры, канцелярские товары, сладости, теплые вещи, украшения для девочек. Дети пели, танцевали, рассказывали стихотворения.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В рамках </a:t>
            </a:r>
            <a:r>
              <a:rPr lang="ru-RU" sz="1400" b="1" dirty="0">
                <a:solidFill>
                  <a:srgbClr val="333333"/>
                </a:solidFill>
                <a:latin typeface="pt_sans_caption"/>
              </a:rPr>
              <a:t>акции «Наши дети» 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студенты и сотрудники факультета экономики и управления, а также волонтеры первичной организации ОО «БСЖ» Гродненского государственного университета имени Янки Купалы посетили детский дом семейного типа семьи Король и ГУО «Специальная школа города Гродно».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В рамках </a:t>
            </a:r>
            <a:r>
              <a:rPr lang="ru-RU" sz="1400" b="1" dirty="0">
                <a:solidFill>
                  <a:srgbClr val="333333"/>
                </a:solidFill>
                <a:latin typeface="pt_sans_caption"/>
              </a:rPr>
              <a:t>благотворительной ярмарки «Приложи руку к добрым делам»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, которая прошла на факультете экономики и управления, были собраны денежные средства, которые пошли на закупку подарков для воспитанников детского дома и «Специальной школы». Представители волонтерского отряда факультета экономики и управления, а также члены первичной организации «БСЖ» поздравили ребят с праздниками и вручили подарки. Дед Мороз и Снегурочка спели песни, разгадали загадки и закружились в праздничном хороводе вместе с ребятами.</a:t>
            </a:r>
          </a:p>
        </p:txBody>
      </p:sp>
      <p:pic>
        <p:nvPicPr>
          <p:cNvPr id="10242" name="Picture 2" descr="42832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29" y="1125075"/>
            <a:ext cx="2207804" cy="165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42832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91" y="3008693"/>
            <a:ext cx="2152823" cy="14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hoto_5255965103654818619_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61" y="4645145"/>
            <a:ext cx="2183654" cy="14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223" y="6419983"/>
            <a:ext cx="85399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https://www.grsu.by/component/k2/item/48671-veselye-konkursy-iskrennie-ulybki-khorovody-vozle-elki-kupalovtsy-prodolzhayut-darit-novogodnyuyu-skazku.html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3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77771-6516-8D45-0271-F6F34BC1F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F79932F-F87E-D0E3-3B6C-4333AF0672C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D4EFB94-BB2E-B808-64A5-17372CD6308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7B17340-9710-524C-6D34-EB718E7458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8B15D8E-2914-EAB1-A1D5-FE142456395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858F133-1D24-E0C0-AC58-A992C7EDE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E1758-E99F-F0BB-32A9-749A5FD6B8E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60E1C79D-0007-E3A5-A449-FED1DD5C5B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E186A80C-A85D-C991-CFC4-BDB7843AF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036765-8468-125A-002F-238AB43364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5E5B8DF-5BEC-DF4B-FAE1-E691BC4AC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A62AF7-6078-96FB-9CFD-50B9AAB56D9F}"/>
              </a:ext>
            </a:extLst>
          </p:cNvPr>
          <p:cNvSpPr txBox="1"/>
          <p:nvPr/>
        </p:nvSpPr>
        <p:spPr>
          <a:xfrm>
            <a:off x="104876" y="880115"/>
            <a:ext cx="9029318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преддверии Дня женщин в ГУСО «Дом-интернат для престарелых и инвалидов» администрация и учащиеся Гуманитарного колледжа ГрГУ имени Янки Купалы организовали выездное мероприятие совместно с первичной организацией РОО «Белая Русь». Артисты подготовили яркую и разнообразную программу. Все выступления были организованы с любовью и заботой.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После выступления учащиеся Гуманитарного колледжа поздравили женщин с наступающим праздником и подарили сладкие сувениры. </a:t>
            </a:r>
          </a:p>
        </p:txBody>
      </p:sp>
      <p:pic>
        <p:nvPicPr>
          <p:cNvPr id="33794" name="Picture 2" descr="photo 2024 03 07 12 18 38">
            <a:extLst>
              <a:ext uri="{FF2B5EF4-FFF2-40B4-BE49-F238E27FC236}">
                <a16:creationId xmlns:a16="http://schemas.microsoft.com/office/drawing/2014/main" id="{4E48D50D-7E47-A402-8DB8-B00EEF00A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01830"/>
            <a:ext cx="6749300" cy="30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3CE1DC-6769-0EBF-C53F-CF002D8AA53A}"/>
              </a:ext>
            </a:extLst>
          </p:cNvPr>
          <p:cNvSpPr txBox="1"/>
          <p:nvPr/>
        </p:nvSpPr>
        <p:spPr>
          <a:xfrm>
            <a:off x="95070" y="6421496"/>
            <a:ext cx="9039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https://www.grsu.by/component/k2/item/49369-kupalovtsy-pozdravili-zhenshchin-zolotogo-vozrasta-s-priblizhayushchimsya-8-marta.html</a:t>
            </a:r>
            <a:r>
              <a:rPr lang="ru-RU" sz="1100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E633DE-26D2-FF9A-F9A7-7E232C41C56E}"/>
              </a:ext>
            </a:extLst>
          </p:cNvPr>
          <p:cNvSpPr/>
          <p:nvPr/>
        </p:nvSpPr>
        <p:spPr>
          <a:xfrm>
            <a:off x="-115200" y="135218"/>
            <a:ext cx="864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pt_sans_bold"/>
              </a:rPr>
              <a:t>Благотворительные акции</a:t>
            </a:r>
          </a:p>
        </p:txBody>
      </p:sp>
    </p:spTree>
    <p:extLst>
      <p:ext uri="{BB962C8B-B14F-4D97-AF65-F5344CB8AC3E}">
        <p14:creationId xmlns:p14="http://schemas.microsoft.com/office/powerpoint/2010/main" val="2433032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8584</TotalTime>
  <Words>1928</Words>
  <Application>Microsoft Office PowerPoint</Application>
  <PresentationFormat>Экран (4:3)</PresentationFormat>
  <Paragraphs>94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745</cp:revision>
  <cp:lastPrinted>2022-08-31T19:27:54Z</cp:lastPrinted>
  <dcterms:created xsi:type="dcterms:W3CDTF">2022-08-29T06:47:08Z</dcterms:created>
  <dcterms:modified xsi:type="dcterms:W3CDTF">2026-04-13T12:15:04Z</dcterms:modified>
</cp:coreProperties>
</file>