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08" r:id="rId3"/>
    <p:sldId id="447" r:id="rId4"/>
    <p:sldId id="452" r:id="rId5"/>
    <p:sldId id="491" r:id="rId6"/>
    <p:sldId id="487" r:id="rId7"/>
    <p:sldId id="525" r:id="rId8"/>
    <p:sldId id="544" r:id="rId9"/>
    <p:sldId id="590" r:id="rId10"/>
    <p:sldId id="646" r:id="rId11"/>
    <p:sldId id="670" r:id="rId12"/>
    <p:sldId id="727" r:id="rId13"/>
    <p:sldId id="743" r:id="rId14"/>
    <p:sldId id="745" r:id="rId15"/>
    <p:sldId id="714" r:id="rId16"/>
    <p:sldId id="771" r:id="rId17"/>
    <p:sldId id="776" r:id="rId18"/>
    <p:sldId id="783" r:id="rId19"/>
    <p:sldId id="787" r:id="rId20"/>
    <p:sldId id="359" r:id="rId21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7081-AB2C-E587-FB58-86AB86A8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454D40-19E5-8982-E4E0-03B83922D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C6B8B8-DB46-BC2C-48F1-CD1C2A88C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6A9DC-3CD3-5101-9D22-3E3E0628E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8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6B68E-4AC7-A8B1-08BA-314DBE68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0DDD77-5D6A-A983-41DE-C204E3814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4B7EE7-8709-CEF8-AA4E-9A29D6894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A58DBF-BBB9-2519-8E45-5D2F95EA4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4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C736-24AC-08EA-E0DC-011F7D72D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174D05-F52D-ED20-BB4E-01CEABAC3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8D0A18-DE60-16D0-2506-408D16214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02FE03-8F46-2AD7-A8E9-7E0DB2F9B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49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5840-0032-0A1C-9BCE-A74D978D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07BA05D-60CA-7216-3A0A-FFA52A232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DD483B-8B74-B9B1-67AC-B4E458189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90A165-1B93-F91A-7EA0-E39A55ABD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7B68D-85A8-A81D-7189-4D8397E2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B2D93E-0C37-FCC7-5E26-F40546A59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BC6226-A47B-97DB-69FC-1966A58A1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85A42B-900C-812A-50F6-D3E6058E5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25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00E2F-4446-458C-A240-C38E671B5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460E01-3CEB-2900-356D-827C920EC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4501031-00F8-79B3-C6E4-012A9D5AD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E7DE44-7E99-3409-30C4-65AC9D9D4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36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1B0AF-BCA5-2D1C-9E96-651A022D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54CEE2-3E0B-2DAC-09C8-6E81AD27B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FB4AA3-D4F4-1532-6B31-81AD1F522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2C97F9-8948-434C-C38D-3BE1346AB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99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E4C57-9DD1-4D75-D1B7-A236E45EF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A78B36-C621-BDCE-E6A2-451CCB5EA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707D2BA-72B0-5FF9-AEAD-C9E9BDF28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FF86B-BF9C-8CD4-EBAA-68D37E514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3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71E89-F259-3676-7C8A-C66FC070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045F9F-7241-9CE5-7CD5-80FB65A94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BC2A0A-01CF-BEF1-E3E3-FB3F8DE31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4290AA-9698-F1CF-5692-AC74863C8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4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9A3A-C850-F2B2-9158-8F3FF2120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9290308-504D-C655-B03F-BB8D4AB5A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EA3007-B86D-3D2C-B35A-795131767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A2FC36-C1D1-D743-702E-BECDE4B59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7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3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4224-0868-8526-8116-2144D0E1E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ACC3A19-2897-F0D2-BBE0-EC8AEC508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AC5E9CE-18FC-CBEE-915F-BEB52C479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708DE-55A9-617F-5ABF-177451863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3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48B1-610D-CB91-1858-D9821C07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34045C6-EC64-FF9E-EE35-7D6AF331A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00874DF-4847-7FB5-FA46-F9D33773D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0935D-4BA7-900F-F7AC-15972ED6E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1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57B9-CC14-D1A6-6A5E-BF0F81D1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5B4040-F328-AD9A-C29B-7EEBDC15F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F0175D-62D9-1A73-D84F-2B5E7338B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6FC4F6-9FF9-CF11-A88A-B149F12BF4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3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687DA-4B95-242E-69E9-4CFADD89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87154F-964D-B2C7-D95D-84B874CED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76316A-545F-B56C-3B48-E5274BFA5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936D43-F03F-A7B9-8E79-77359DC36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56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BBEE-2DEC-28E6-D30A-2E800DC5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35FFFE-E6D3-B99F-5903-ED4A2A139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CC7334-90BC-EE5E-EC27-FE327E80A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FE7306-7D6E-764E-1A33-99D87741E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4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C9D38-84CE-D06D-160B-5423F1BC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8FD06F-5DA6-9276-55E8-A9A2D6BFD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9524558-DC7B-0519-822F-FAE280487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F8A9B-A1D6-766E-895A-249030636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7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7137-4BAB-6A6A-D987-EC9940F37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3F349E9-6F54-5DC3-CDAE-1546D021B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A6292F3-C4FA-70AA-4CA4-A630F435A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BA0014-C043-2FB8-3110-59354E56C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1590-myvmeste-kupalovtsy-zavershili-rabotu-na-okruzhnom-forume-dobrovoltsev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966-kupalovtsy-stali-prizerami-mezhdunarodnogo-molodezhnogo-festivalya-teatralnogo-iskusstva-mosty-druzhby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990-kupalovets-prinyala-uchastie-v-rabote-rossijsko-belorusskogo-foruma-po-voprosam-inklyuzivnogo-obrazovaniya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s://www.grsu.by/component/k2/item/53072-fotofakt-kak-proshel-kontsert-mnogogolosie-natsionalnykh-kultur-v-grgu-imeni-yanki-kupaly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9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www.grsu.by/component/k2/item/53067-v-grgu-imeni-yanki-kupaly-prokhodit-tvorcheskaya-gostinaya-belarus-perekrestok-natsionalnykh-kultur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3.jpeg"/><Relationship Id="rId5" Type="http://schemas.microsoft.com/office/2007/relationships/hdphoto" Target="../media/hdphoto4.wdp"/><Relationship Id="rId10" Type="http://schemas.openxmlformats.org/officeDocument/2006/relationships/image" Target="../media/image42.jpeg"/><Relationship Id="rId4" Type="http://schemas.openxmlformats.org/officeDocument/2006/relationships/image" Target="../media/image9.pn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560-kupalovtsy-stali-chastyu-respublikanskogo-molodezhnogo-foruma-puteshestvie-dlya%20-zhizni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381-adaptatsiya-i-integratsiya-kak-feu-pomogaet-inostrannym-studentam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441-inter-aktivnyj-karnaval-prazdnik-kultur-i-traditsij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483-blagotvoritelnaya-aktsiya-teplo-nashikh-serdets-detyam-kak-kupalovtsy-daryat-radost-detya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504-kupalovtsy-prinyali-uchastie-v-novogodnej-aktsii-profsoyuzy-detya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758-beskonfliktnaya-kommunikatsionnaya-sreda-i-bezopasnost-kupalovtsy-vstretilis-s-predstavitelyami-otdela-po-grazhdanstvu-i-migratsi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053-plodotvornoe-sotrudnichestvo-mezhdu-grodnenskim-gosudarstvennym-universitetom-imeni-yanki-kupaly-i-grodnenskoj-eparkhiej-prodolzhaetsy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130-v-grgu-imeni-yanki-kupaly-sostoyalos-otkrytie-vystavki-ya-kupalovet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412-kupalovets-prinyal-uchastie-v-regionalnom-forume-v-chest-500-letiya-khrama-rozhdestva-presvyatoj-bogoroditsy-v-murovanke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9559-prodvizhenie-tsennostej-i-strategij-inklyuzivnogo-obrazovaniya-kupalovtsy-v-chisle-pobeditelej-mezhdunarodnoj-olimpiady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944-v-grgu-imeni-yanki-kupaly-prokhodit-vii-otkrytyj-festival-novruz-bajram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279-inklyuzivnyj-podkhod-v-grgu-imeni-yanki-kupal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698-kupalovtsy-prinyali-uchastie-v-xiv-respublikanskom-fes%20tivale-natsionalnykh-kultur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512503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10: Сокращение неравенства внутри стран и между ними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DD827-8F42-7E3A-8F4A-B4E6E21C8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7282811-99D8-E0DA-2888-50DED74C2BB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3D54E50-D234-1786-2420-A6A9CA0E91F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C386C66-6BCA-EFEC-6742-F152CD025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3405B89-DBCE-B5F4-9EEE-300BB67A59C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88C9DAF-98F7-DA39-25AB-9FD5C07F5A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5A4013-3D54-D160-5C4F-1043134E570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0B10BFB-44AC-EE07-A0CC-34DC11B400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F5EDE90-DEA2-59B5-4F61-D487D267A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C33D1CD-EE61-EBF1-73CD-A747D54D224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2B2489A-8006-84EA-A4F0-E9620CC80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0C4401-E4B6-854B-EC7D-104C238D6E64}"/>
              </a:ext>
            </a:extLst>
          </p:cNvPr>
          <p:cNvSpPr txBox="1"/>
          <p:nvPr/>
        </p:nvSpPr>
        <p:spPr>
          <a:xfrm>
            <a:off x="911384" y="157286"/>
            <a:ext cx="571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#МЫВМЕСТЕ: купаловцы завершили работу на окружном форуме добровольцев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2B716-2978-AD74-4BBC-F17F56140416}"/>
              </a:ext>
            </a:extLst>
          </p:cNvPr>
          <p:cNvSpPr txBox="1"/>
          <p:nvPr/>
        </p:nvSpPr>
        <p:spPr>
          <a:xfrm>
            <a:off x="26174" y="918290"/>
            <a:ext cx="5913977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Окружной форум добровольцев прошёл 25 августа. Мероприятие объединило представителей волонтёрского движения из 30 регионов – около 300 добровольцев из Центрального и Северо-Западного федеральных округов Российской Федерации, а также стран СНГ.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За время проведения форума участники посетили множество стратегических сессий и панельных дискуссий, посвящённых волонтёрству, обучающих и полезных программ, завели полезные знакомства, познакомились с культурной стороной Вологды. И, конечно, приняли участие в различных волонтёрских акциях.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деловой программы форума эксперты рассказали о тенденциях развития добровольчества, культурном и научном волонтёрстве. Участники смогли презентовать успешные практики корпоративного добровольчества, а также встретились с гостями из Казахстана и Узбекистана, которые впервые в рамках Года волонтёрства в странах СНГ стали спикерами форумов.</a:t>
            </a:r>
          </a:p>
        </p:txBody>
      </p:sp>
      <p:pic>
        <p:nvPicPr>
          <p:cNvPr id="32770" name="Picture 2" descr="photo 2024 08 29 12 22 26">
            <a:extLst>
              <a:ext uri="{FF2B5EF4-FFF2-40B4-BE49-F238E27FC236}">
                <a16:creationId xmlns:a16="http://schemas.microsoft.com/office/drawing/2014/main" id="{0165FCD7-05A1-07C2-83D2-A6B26706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09" y="906193"/>
            <a:ext cx="2842167" cy="18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photo_2024-08-29_12-22-28">
            <a:extLst>
              <a:ext uri="{FF2B5EF4-FFF2-40B4-BE49-F238E27FC236}">
                <a16:creationId xmlns:a16="http://schemas.microsoft.com/office/drawing/2014/main" id="{E3251623-0F34-CCB9-24ED-87AE6A34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99" y="2837034"/>
            <a:ext cx="2841428" cy="18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photo_2024-08-29_12-22-31_1">
            <a:extLst>
              <a:ext uri="{FF2B5EF4-FFF2-40B4-BE49-F238E27FC236}">
                <a16:creationId xmlns:a16="http://schemas.microsoft.com/office/drawing/2014/main" id="{6F82E485-29E1-B39A-B766-C92FC408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98" y="4774620"/>
            <a:ext cx="2841429" cy="189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565D8-C4E0-A79F-DEC7-1C29C81FB917}"/>
              </a:ext>
            </a:extLst>
          </p:cNvPr>
          <p:cNvSpPr txBox="1"/>
          <p:nvPr/>
        </p:nvSpPr>
        <p:spPr>
          <a:xfrm>
            <a:off x="51177" y="6063387"/>
            <a:ext cx="632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hlinkClick r:id="rId10"/>
              </a:rPr>
              <a:t>https://www.grsu.by/component/k2/item/51590-myvmeste-kupalovtsy-zavershili-rabotu-na-okruzhnom-forume-dobrovoltsev.html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80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EAB6-876D-9CF7-15E9-189D0E65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DF00456-73A1-8783-EE49-11F35CE778B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097C483-9294-4763-6BD4-65DAD6F2272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9E5B763-7EC9-B25D-BA65-39AF663EF5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6FDC1C0-FC9E-6CFD-58B5-F09F5FE81F8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C6087A8-0013-5B97-749D-FE029C4206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E115D-E8AB-D3D3-C8FD-E562D2FF6A2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1924B38-9795-C130-97A0-07557B8FF2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D01A56B-8162-DCB2-0EEE-C51E19E9E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FEEAE71-1340-A6EF-834D-F2E4D5DA67C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287636D-9B51-F040-3321-464F9EC12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86CA81-2017-0DDB-D9CF-2762FA6EFF22}"/>
              </a:ext>
            </a:extLst>
          </p:cNvPr>
          <p:cNvSpPr txBox="1"/>
          <p:nvPr/>
        </p:nvSpPr>
        <p:spPr>
          <a:xfrm>
            <a:off x="712307" y="51738"/>
            <a:ext cx="6440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Международный молодежный фестиваль театрального искусства «Мосты дружбы»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AEB70-328A-4798-EBA9-B9229FBE2853}"/>
              </a:ext>
            </a:extLst>
          </p:cNvPr>
          <p:cNvSpPr txBox="1"/>
          <p:nvPr/>
        </p:nvSpPr>
        <p:spPr>
          <a:xfrm>
            <a:off x="99786" y="958501"/>
            <a:ext cx="8944427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Церемония награждения победителей состоялась в псковском Доме офицеров. Участники на протяжении всего фестиваля создавали новую страницу в истории театрального творчества студенческих коллективов. Жюри было непросто определить победителей, ведь, несомненно, каждый актер блистал.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 представил студенческий театр «Вернисаж».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За наградой на сцену поднялся студент 4 курса факультета психологии Матвей Гиль, он занял 1 место в номинации «Лучшая мужская роль второго плана». Педагог-организатор сектора идеологической и воспитательной работы Андрей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Дунько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занял 3 место в номинации «Лучшая мужская роль». </a:t>
            </a:r>
          </a:p>
        </p:txBody>
      </p:sp>
      <p:pic>
        <p:nvPicPr>
          <p:cNvPr id="58370" name="Picture 2" descr="photo 5442754000157008462 y">
            <a:extLst>
              <a:ext uri="{FF2B5EF4-FFF2-40B4-BE49-F238E27FC236}">
                <a16:creationId xmlns:a16="http://schemas.microsoft.com/office/drawing/2014/main" id="{6DC61068-428D-E2E9-8C70-F6D412C9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6" y="3306611"/>
            <a:ext cx="3801831" cy="2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photo_5442754000157008463_y">
            <a:extLst>
              <a:ext uri="{FF2B5EF4-FFF2-40B4-BE49-F238E27FC236}">
                <a16:creationId xmlns:a16="http://schemas.microsoft.com/office/drawing/2014/main" id="{0281609B-EA2F-49AF-A2B1-1C6EE75A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39" y="3306611"/>
            <a:ext cx="3800841" cy="25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C1690-A588-9DD7-D987-EBBA8053CEBB}"/>
              </a:ext>
            </a:extLst>
          </p:cNvPr>
          <p:cNvSpPr txBox="1"/>
          <p:nvPr/>
        </p:nvSpPr>
        <p:spPr>
          <a:xfrm>
            <a:off x="9808" y="6192872"/>
            <a:ext cx="9386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https://www.grsu.by/component/k2/item/51966-kupalovtsy-stali-prizerami-mezhdunarodnogo-molodezhnogo-festivalya-teatralnogo-iskusstva-mosty-druzhby.html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20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6DD54-A459-578F-4CC6-EC854C8C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6963FC-8222-F907-52D8-6BA92FE233D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DFA62BC-29BB-3427-8C1B-F6462A2A273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503F97D-6273-BDB9-4214-9B97AA63F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635F0F0-24D3-D261-E12B-8D1A0FC3402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5B9BF7F-D33E-E3AE-9E52-5C02597E22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70A760-CBDC-FCF0-0356-BE694D1EE98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E60A13E-EB7D-DDCC-8846-910FB423F0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1EC7BD1-1664-27C3-9DF9-FBBBBF6A6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48132F2-A63D-A3A0-11C8-4734AFFCFEA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37CA52D-5B8A-6189-E159-CFF2E46D1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B64440-5825-6316-3AE4-73AE675A2D25}"/>
              </a:ext>
            </a:extLst>
          </p:cNvPr>
          <p:cNvSpPr txBox="1"/>
          <p:nvPr/>
        </p:nvSpPr>
        <p:spPr>
          <a:xfrm>
            <a:off x="900444" y="53250"/>
            <a:ext cx="62260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Российско-Белорусский форум по вопросам инклюзивного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0F1E4-B91A-B9FF-0703-378D69CBE870}"/>
              </a:ext>
            </a:extLst>
          </p:cNvPr>
          <p:cNvSpPr txBox="1"/>
          <p:nvPr/>
        </p:nvSpPr>
        <p:spPr>
          <a:xfrm>
            <a:off x="47033" y="914434"/>
            <a:ext cx="904993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Заведующий кафедрой теории и методики специального образования педагогического факультета ГрГУ имени Янки Купалы Наталья Крюковская приняла участие в работе Российско-Белорусского форума «Союзное государство: инклюзивное образование. Центры и технопарки». Мероприятие проходило в Пскове.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Наталья Крюковская выступила на пленарном заседании с докладом «Подготовка студентов Гродненского государственного университета имени Янки Купалы к реализации принципа инклюзии в образовании». В ходе форума обсуждались вопросы инклюзивного высшего образования в Российской Федерации и Республике Беларусь, доступ к образовательным возможностям и реформирование системы подготовки кадров.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Для участников форума в рамках одной из секций было организовано посещение Центра лечебной педагогики и дифференцированного обучения Псковской области.</a:t>
            </a:r>
          </a:p>
        </p:txBody>
      </p:sp>
      <p:pic>
        <p:nvPicPr>
          <p:cNvPr id="18434" name="Picture 2" descr="ukfdyfz">
            <a:extLst>
              <a:ext uri="{FF2B5EF4-FFF2-40B4-BE49-F238E27FC236}">
                <a16:creationId xmlns:a16="http://schemas.microsoft.com/office/drawing/2014/main" id="{C2E20E0A-31B1-2E6F-E54B-952651C6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0" y="3653645"/>
            <a:ext cx="3861048" cy="25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5 (9)">
            <a:extLst>
              <a:ext uri="{FF2B5EF4-FFF2-40B4-BE49-F238E27FC236}">
                <a16:creationId xmlns:a16="http://schemas.microsoft.com/office/drawing/2014/main" id="{42E1136F-F509-E423-8E61-7BA8C908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808" y="3646723"/>
            <a:ext cx="3932632" cy="26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2A35E-6AA4-B0A0-F504-2434B6A616D5}"/>
              </a:ext>
            </a:extLst>
          </p:cNvPr>
          <p:cNvSpPr txBox="1"/>
          <p:nvPr/>
        </p:nvSpPr>
        <p:spPr>
          <a:xfrm>
            <a:off x="94070" y="6293375"/>
            <a:ext cx="90499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https://www.grsu.by/component/k2/item/52990-kupalovets-prinyala-uchastie-v-rabote-rossijsko-belorusskogo-foruma-po-voprosam-inklyuzivnogo-obrazovaniya.html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01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7CE03-0EA3-B873-4ADF-81B4F72D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59C59AE-ACFF-1B04-FA16-76B0203D8628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3688744-FBB6-A13E-3D5B-4F6EB413DB6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80E16C7-DA66-1BDB-B404-7094C722E3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82E8B96-4963-BFC4-C11B-483253B3105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2C48399-6776-AEB0-E31A-24AE6E3E0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2F99FE-140D-9A14-0D8D-F66BB37EA43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208E6C5-3658-2302-23E4-22A40BBCB5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882D812-88A5-EF5D-9B03-7A13D967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0E2D70A-8F2C-5C31-7BD0-BD8B4322479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9B9F3D-DACF-5B7F-C61F-FD5C605E0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2A4045-671B-A5FD-906B-F9AA87572154}"/>
              </a:ext>
            </a:extLst>
          </p:cNvPr>
          <p:cNvSpPr txBox="1"/>
          <p:nvPr/>
        </p:nvSpPr>
        <p:spPr>
          <a:xfrm>
            <a:off x="889331" y="98614"/>
            <a:ext cx="5989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Концерт «Многоголосие национальных культур» в ГрГУ имени Янки Купалы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99C6D-5383-691C-D740-F97D4AFEB80C}"/>
              </a:ext>
            </a:extLst>
          </p:cNvPr>
          <p:cNvSpPr txBox="1"/>
          <p:nvPr/>
        </p:nvSpPr>
        <p:spPr>
          <a:xfrm>
            <a:off x="31951" y="880115"/>
            <a:ext cx="90045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Концерт «Многоголосие национальных культур» стал ярким финалом программы творческой гостиной «Беларусь – перекресток национальных культур», которая прошла в Гродненском государственном университете имени Янки Купалы. Это событие стало кульминацией дня, посвященного многообразию и богатству культурного наследия Беларуси и других стран.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На концерте выступили талантливые ребята, которые представили музыкальные традиции разных народов. Зрители смогли насладиться уникальными музыкальными номерами, в которых переплетались мелодии и ритмы, отражающие национальные особенности и культурные традиции.</a:t>
            </a:r>
          </a:p>
        </p:txBody>
      </p:sp>
      <p:pic>
        <p:nvPicPr>
          <p:cNvPr id="24578" name="Picture 2" descr="IMG_4478">
            <a:extLst>
              <a:ext uri="{FF2B5EF4-FFF2-40B4-BE49-F238E27FC236}">
                <a16:creationId xmlns:a16="http://schemas.microsoft.com/office/drawing/2014/main" id="{9835CC80-771B-62B8-683F-42A8D7E19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2459880"/>
            <a:ext cx="2733249" cy="18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G_4492">
            <a:extLst>
              <a:ext uri="{FF2B5EF4-FFF2-40B4-BE49-F238E27FC236}">
                <a16:creationId xmlns:a16="http://schemas.microsoft.com/office/drawing/2014/main" id="{25B0E7D5-3379-E3E5-F67E-37B057CC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4" y="4367054"/>
            <a:ext cx="2733249" cy="18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G_4562">
            <a:extLst>
              <a:ext uri="{FF2B5EF4-FFF2-40B4-BE49-F238E27FC236}">
                <a16:creationId xmlns:a16="http://schemas.microsoft.com/office/drawing/2014/main" id="{C78A070D-DB3C-BBC5-A462-445BEC98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03" y="2451137"/>
            <a:ext cx="2733249" cy="18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G_4636">
            <a:extLst>
              <a:ext uri="{FF2B5EF4-FFF2-40B4-BE49-F238E27FC236}">
                <a16:creationId xmlns:a16="http://schemas.microsoft.com/office/drawing/2014/main" id="{074394CF-4594-F3CA-38A1-95D30A3B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76" y="4367054"/>
            <a:ext cx="2733249" cy="18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IMG_4308">
            <a:extLst>
              <a:ext uri="{FF2B5EF4-FFF2-40B4-BE49-F238E27FC236}">
                <a16:creationId xmlns:a16="http://schemas.microsoft.com/office/drawing/2014/main" id="{B1644F97-57D6-6E8C-DFA9-155CFED2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2" y="2478058"/>
            <a:ext cx="2685304" cy="179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IMG_4360">
            <a:extLst>
              <a:ext uri="{FF2B5EF4-FFF2-40B4-BE49-F238E27FC236}">
                <a16:creationId xmlns:a16="http://schemas.microsoft.com/office/drawing/2014/main" id="{40746F2E-4552-7778-3F68-30C8A3B6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3" y="4399016"/>
            <a:ext cx="2685304" cy="179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DE5A6-75C1-48E4-FB3D-C6F88EE9E9E9}"/>
              </a:ext>
            </a:extLst>
          </p:cNvPr>
          <p:cNvSpPr txBox="1"/>
          <p:nvPr/>
        </p:nvSpPr>
        <p:spPr>
          <a:xfrm>
            <a:off x="138291" y="6311673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3"/>
              </a:rPr>
              <a:t>https://www.grsu.by/component/k2/item/53072-fotofakt-kak-proshel-kontsert-mnogogolosie-natsionalnykh-kultur-v-grgu-imeni-yanki-kupaly.html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60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6F222-2993-AA95-8BA1-8E818FE8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A2C6C9A-27F7-594A-82DF-D865543E3B7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E6431D6-0CF0-415A-9B8C-1759621DD13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4D60653-DB17-1334-0832-26D786D71C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D7877AD-3124-C95F-2CC1-A0F84375245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08AD593-B288-3C68-241A-EE8DFB1953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16F428-CCC5-4E87-451A-88525B1B24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BC063D5-C4C3-BCD5-0D86-C5D639BEB3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B69FF53-71C0-781A-F12A-5AEBCD558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5B62384-52F2-BD88-4DD5-92CA9443616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1079E4B-41DC-A879-F0A4-979FB37F0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42F776-EB0D-2B55-7EE5-874B7499A4A6}"/>
              </a:ext>
            </a:extLst>
          </p:cNvPr>
          <p:cNvSpPr txBox="1"/>
          <p:nvPr/>
        </p:nvSpPr>
        <p:spPr>
          <a:xfrm>
            <a:off x="461119" y="86754"/>
            <a:ext cx="6867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Творческая гостиная «Беларусь – перекресток национальных культур»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8D7DF-263B-7725-F27C-243BE042DA8E}"/>
              </a:ext>
            </a:extLst>
          </p:cNvPr>
          <p:cNvSpPr txBox="1"/>
          <p:nvPr/>
        </p:nvSpPr>
        <p:spPr>
          <a:xfrm>
            <a:off x="104876" y="944897"/>
            <a:ext cx="89316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Уже в шестой раз Гродненский государственный университет имени Янки Купалы принимает представителей различных национальностей на творческой гостиной «Беларусь – перекресток национальных культур».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Открыл творческую гостиную проректор по учебной работе Леонтий Павлов. В своем выступлении он поприветствовал гостей, поздравил с открытием всеми любимого мероприятия, пожелал плодотворного межкультурного общения и превосходного настроения.</a:t>
            </a:r>
          </a:p>
        </p:txBody>
      </p:sp>
      <p:pic>
        <p:nvPicPr>
          <p:cNvPr id="26626" name="Picture 2" descr="IMG 4096">
            <a:extLst>
              <a:ext uri="{FF2B5EF4-FFF2-40B4-BE49-F238E27FC236}">
                <a16:creationId xmlns:a16="http://schemas.microsoft.com/office/drawing/2014/main" id="{5E0AF05D-ECAE-9F70-5CF0-1B22CC72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8" y="2541704"/>
            <a:ext cx="2520280" cy="16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G_4009">
            <a:extLst>
              <a:ext uri="{FF2B5EF4-FFF2-40B4-BE49-F238E27FC236}">
                <a16:creationId xmlns:a16="http://schemas.microsoft.com/office/drawing/2014/main" id="{443E8960-536F-5891-4194-F4523BB9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03" y="2553301"/>
            <a:ext cx="2521593" cy="16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IMG_4038">
            <a:extLst>
              <a:ext uri="{FF2B5EF4-FFF2-40B4-BE49-F238E27FC236}">
                <a16:creationId xmlns:a16="http://schemas.microsoft.com/office/drawing/2014/main" id="{5CD66074-9150-D256-4266-808B221F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560635"/>
            <a:ext cx="2521594" cy="16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IMG_4113">
            <a:extLst>
              <a:ext uri="{FF2B5EF4-FFF2-40B4-BE49-F238E27FC236}">
                <a16:creationId xmlns:a16="http://schemas.microsoft.com/office/drawing/2014/main" id="{8EF755C0-DE2D-3FB4-B5B7-968F78B9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3" y="4433860"/>
            <a:ext cx="2555653" cy="1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IMG_4270">
            <a:extLst>
              <a:ext uri="{FF2B5EF4-FFF2-40B4-BE49-F238E27FC236}">
                <a16:creationId xmlns:a16="http://schemas.microsoft.com/office/drawing/2014/main" id="{2BF27BFF-2284-E9FF-462B-4A5F4EE2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03" y="4420084"/>
            <a:ext cx="2555652" cy="1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IMG_4293">
            <a:extLst>
              <a:ext uri="{FF2B5EF4-FFF2-40B4-BE49-F238E27FC236}">
                <a16:creationId xmlns:a16="http://schemas.microsoft.com/office/drawing/2014/main" id="{E3EE2A2A-801B-796F-3FFE-ACC12533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80" y="4393616"/>
            <a:ext cx="2555652" cy="1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B6788-5764-0A98-E1AC-3E608A2F9633}"/>
              </a:ext>
            </a:extLst>
          </p:cNvPr>
          <p:cNvSpPr txBox="1"/>
          <p:nvPr/>
        </p:nvSpPr>
        <p:spPr>
          <a:xfrm>
            <a:off x="103422" y="6283105"/>
            <a:ext cx="93068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3"/>
              </a:rPr>
              <a:t>https://www.grsu.by/component/k2/item/53067-v-grgu-imeni-yanki-kupaly-prokhodit-tvorcheskaya-gostinaya-belarus-perekrestok-natsionalnykh-kultur.html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96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F039B-D284-FFE2-D529-42F0AB89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6718514-1D1F-5A34-A2BF-C740EDC4E9A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5C7B4D1-86FC-D413-7618-0664056C8F7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5663EF3-B3EA-7A19-EB87-CE94EB6B1F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DF2A852-A056-C1CD-EF22-B8024FC3217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A0E4749-8082-4352-2863-748DE5381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35B002-60EB-975E-EBB4-4E5001ABDD9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B587472-F88E-CDEC-E944-78D78F66E7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B2F0114-D5BD-FA6F-F537-087416D02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A766B7D-FB87-DABD-FB36-33450619702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7F9A4F2-7184-7679-5446-B6A351DA3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2B21E7-2CBB-8BCA-C4A8-5F8DC70E6F57}"/>
              </a:ext>
            </a:extLst>
          </p:cNvPr>
          <p:cNvSpPr txBox="1"/>
          <p:nvPr/>
        </p:nvSpPr>
        <p:spPr>
          <a:xfrm>
            <a:off x="844383" y="61684"/>
            <a:ext cx="6351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молодежный форум «Путешествие для жизни»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C965A-CD4B-C68B-2C5B-AC02ECC0474C}"/>
              </a:ext>
            </a:extLst>
          </p:cNvPr>
          <p:cNvSpPr txBox="1"/>
          <p:nvPr/>
        </p:nvSpPr>
        <p:spPr>
          <a:xfrm>
            <a:off x="26331" y="940677"/>
            <a:ext cx="9117668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Мероприятие, организованное на базе Национального детского технопарка, проходило 25 – 26 октября в Минске. Участники форума обсуждали перспективы развития с акцентом на равенство и инклюзию, в соответствии с целями устойчивого развития к 2030 году.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Участниками Республиканского молодежного форума «Путешествие для жизни» стали студенты факультета истории, коммуникации и туризма, которые являются членами клуба ЮНЕСКО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Ларговита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Организатором молодежного форума выступило Республиканское общественное объединение «Белорусская Ассоциация клубов ЮНЕСКО» в рамках программы «Неформальное образование» и «Здоровый образ жизни». Это одно из ряда мероприятий по реализации подпрограммы 10 «Молодежная политика» на 2024 год.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Форум «Путешествие для жизни» стал площадкой для обмена опытом и лучших практик в сфере популяризации здорового образа жизни среди молодежи, профилактики ВИЧ/СПИДа и потребления ПАВ. Также шла работа в рамках Dance4Life Беларусь – Путешествие ради жизни – проект, направленный на продвижение здорового образа жизни среди молодежи.</a:t>
            </a:r>
          </a:p>
        </p:txBody>
      </p:sp>
      <p:pic>
        <p:nvPicPr>
          <p:cNvPr id="40962" name="Picture 2" descr="photo 5256028651990934648 y">
            <a:extLst>
              <a:ext uri="{FF2B5EF4-FFF2-40B4-BE49-F238E27FC236}">
                <a16:creationId xmlns:a16="http://schemas.microsoft.com/office/drawing/2014/main" id="{00BEA0C9-8E9C-2F00-48D0-5DB0D181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9242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photo_5256028651990934644_y">
            <a:extLst>
              <a:ext uri="{FF2B5EF4-FFF2-40B4-BE49-F238E27FC236}">
                <a16:creationId xmlns:a16="http://schemas.microsoft.com/office/drawing/2014/main" id="{3AB4DF69-E1EF-C380-1D8C-3AF150CB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65" y="4397522"/>
            <a:ext cx="3109500" cy="20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615A6-AFD0-B2D3-51A6-BCE70CA2339D}"/>
              </a:ext>
            </a:extLst>
          </p:cNvPr>
          <p:cNvSpPr txBox="1"/>
          <p:nvPr/>
        </p:nvSpPr>
        <p:spPr>
          <a:xfrm>
            <a:off x="384668" y="6453462"/>
            <a:ext cx="90118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https://www.grsu.by/component/k2/item/52560-kupalovtsy-stali-chastyu-respublikanskogo-molodezhnogo-foruma-puteshestvie-dlya-zhizni.html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86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F156-56CF-27A0-6537-020EB3BB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EFEADD2-D0E4-EB26-CB2F-64FA47AF4AB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FC8D394-9CD0-BF93-6EB3-3C779C9EB75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930CA2A-6138-959B-B0DA-AF9411F415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A03505D-9027-1D5E-3B1F-F4764583C25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ED74EE8-1702-4F6E-0E4A-83E515D11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BFB5B-F2F4-E29A-4EDA-B63346C56E6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975D2E3-CF58-77B9-AB2E-15A711B006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39BD6E8-DD29-505B-EFB2-C8AF92731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65C3687-8912-2A60-7972-DB6F57389F0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D3A6C97-4A42-F4B4-A8F4-0D80671A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34263E2-D720-335E-B06C-7F004376AE14}"/>
              </a:ext>
            </a:extLst>
          </p:cNvPr>
          <p:cNvSpPr txBox="1"/>
          <p:nvPr/>
        </p:nvSpPr>
        <p:spPr>
          <a:xfrm>
            <a:off x="1075956" y="125489"/>
            <a:ext cx="547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Адаптация и интеграция: как ФЭУ помогает иностранным студентам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71C7-DE28-9654-C418-3EF2C7C503B6}"/>
              </a:ext>
            </a:extLst>
          </p:cNvPr>
          <p:cNvSpPr txBox="1"/>
          <p:nvPr/>
        </p:nvSpPr>
        <p:spPr>
          <a:xfrm>
            <a:off x="5203" y="897346"/>
            <a:ext cx="5646973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факультете экономики и управления ГрГУ имени Янки Купалы состоялся круглый стол «Гостеприимная Беларусь. Учусь на ФЭУ» с деканом факультета Мариной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Карпицкой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и иностранными студентами 1 курса дневной формы обучения.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Декан познакомила участников круглого стола с белорусской символикой и историей развития Республики Беларусь в социально-экономической, исторической, культурной сферах. Особый интерес у иностранных студентов вызвало выступление Марины Евгеньевны о профессиональной и социальной мобильности. На встрече присутствовали также заместители декана. Они рассказали о возможностях в области учебной, научной, творческой и спортивной деятельности.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Студенты-волонтеры факультета экономики и управления подготовили увлекательную викторину, победители которой получили памятные призы. Марина Евгеньевна, совместно с волонтерами, познакомила иностранных студентов с символикой ФЭУ. Также участники круглого стола выучили речевку факультета: «Желтый, белый, красный – ФЭУ самый классный!».</a:t>
            </a:r>
          </a:p>
        </p:txBody>
      </p:sp>
      <p:pic>
        <p:nvPicPr>
          <p:cNvPr id="9218" name="Picture 2" descr="20241213_120745-1">
            <a:extLst>
              <a:ext uri="{FF2B5EF4-FFF2-40B4-BE49-F238E27FC236}">
                <a16:creationId xmlns:a16="http://schemas.microsoft.com/office/drawing/2014/main" id="{369C2714-1FB4-72AE-02FE-F7891616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7" y="1143624"/>
            <a:ext cx="3386717" cy="22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0241213_120805">
            <a:extLst>
              <a:ext uri="{FF2B5EF4-FFF2-40B4-BE49-F238E27FC236}">
                <a16:creationId xmlns:a16="http://schemas.microsoft.com/office/drawing/2014/main" id="{D6740BD5-9E61-7FB5-3D85-1D6F9325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47" y="3776026"/>
            <a:ext cx="3386718" cy="22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C42D2-3CF2-FEB0-97E1-441570643916}"/>
              </a:ext>
            </a:extLst>
          </p:cNvPr>
          <p:cNvSpPr txBox="1"/>
          <p:nvPr/>
        </p:nvSpPr>
        <p:spPr>
          <a:xfrm>
            <a:off x="152989" y="6277744"/>
            <a:ext cx="9230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https://www.grsu.by/component/k2/item/53381-adaptatsiya-i-integratsiya-kak-feu-pomogaet-inostrannym-studentam.html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11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2162-6438-3567-419E-3B833481B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981757-961B-A517-E995-D66DBF79BB8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740A6D3-4C93-C4DC-410E-BA170B96481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7CC4CB6-FD90-9FA0-AC56-9AC485FBE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4179DCB-D5BF-5F00-6D2C-74B307A2D4C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301F4DA-67F2-FA8B-B246-BE677F61C9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F6942F-F365-5ADA-B92F-29FA3B00697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B32F6D0-2806-3F12-5104-C10B0DD413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1BCFA46-8EAE-D57E-DDCA-3424B3E4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FDD7A26-D5B4-EBD8-E61B-C7B0593EA06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A4FF9EB-0AA8-FE7F-F638-AE3134B12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9EE867-92CC-D0C9-1DF7-203BDC06AC5C}"/>
              </a:ext>
            </a:extLst>
          </p:cNvPr>
          <p:cNvSpPr txBox="1"/>
          <p:nvPr/>
        </p:nvSpPr>
        <p:spPr>
          <a:xfrm>
            <a:off x="420076" y="220362"/>
            <a:ext cx="685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Interʼактивный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карнавал»: праздник культур и традиций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9CDF7-7508-8A03-AAB8-A73F350EFEDE}"/>
              </a:ext>
            </a:extLst>
          </p:cNvPr>
          <p:cNvSpPr txBox="1"/>
          <p:nvPr/>
        </p:nvSpPr>
        <p:spPr>
          <a:xfrm>
            <a:off x="0" y="864748"/>
            <a:ext cx="6300192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педагогическом факультете совместно с факультетом физической культуры, факультетом искусств и дизайна, факультетом истории, коммуникации и туризма был проведен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Interʼактивный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карнавал». Целью данного мероприятия стало развитие межкультурного взаимодействия обучающихся, повышение уровня адаптации и интеграции иностранных студентов в пространстве университета, знакомство иностранных студентов с традициями и обычаями празднования Нового года и Рождества в нашей стране.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Мероприятие было организовано для студентов и магистрантов из КНР, которые обучаются в ГрГУ имени Янки Купалы. Участниками мероприятия стали более 100 студентов из Китая. В организации и проведении мероприятия приняли участие более 60 белорусских студентов. Следует отметить, что мероприятие проводилось на английском и китайском языках, что позволило белорусским студентам углубить практические навыки устной речи на иностранном языке.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Интерактивный карнавал был представлен творческими зонами, которые подготовили белорусские студенты с каждого факультета. Китайские студенты получили прекрасную возможность погрузиться в атмосферу праздника и волшебства.</a:t>
            </a:r>
          </a:p>
        </p:txBody>
      </p:sp>
      <p:pic>
        <p:nvPicPr>
          <p:cNvPr id="14338" name="Picture 2" descr="photo 5422820571604970141 y">
            <a:extLst>
              <a:ext uri="{FF2B5EF4-FFF2-40B4-BE49-F238E27FC236}">
                <a16:creationId xmlns:a16="http://schemas.microsoft.com/office/drawing/2014/main" id="{5A62ED8B-C5B6-C752-45D2-98DD9E69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53" y="989856"/>
            <a:ext cx="2530755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hoto_5422820571604970143_y">
            <a:extLst>
              <a:ext uri="{FF2B5EF4-FFF2-40B4-BE49-F238E27FC236}">
                <a16:creationId xmlns:a16="http://schemas.microsoft.com/office/drawing/2014/main" id="{701260D6-B693-2017-5494-EB61DD46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77" y="2864331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hoto_5422820571604970145_y">
            <a:extLst>
              <a:ext uri="{FF2B5EF4-FFF2-40B4-BE49-F238E27FC236}">
                <a16:creationId xmlns:a16="http://schemas.microsoft.com/office/drawing/2014/main" id="{94015E27-1603-F569-E327-199D3AA5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717861"/>
            <a:ext cx="2627645" cy="17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E5FAF-5DCC-F6B9-5ED5-B9C3C5C23C72}"/>
              </a:ext>
            </a:extLst>
          </p:cNvPr>
          <p:cNvSpPr txBox="1"/>
          <p:nvPr/>
        </p:nvSpPr>
        <p:spPr>
          <a:xfrm>
            <a:off x="-36909" y="6278470"/>
            <a:ext cx="66251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https://www.grsu.by/component/k2/item/53441-inter-aktivnyj-karnaval-prazdnik-kultur-i-traditsij.html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65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56CC-751E-C666-F0A2-42A82B42F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5A6DAD5-19B4-B979-F926-BBFD4D739DD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8C0B663-089D-D184-4232-C42590A348E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61C4B0E-2D68-2AD0-DC88-657420AADA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1EEE053-C598-485C-D0FD-E4ACF1078DF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4149392-9031-4F76-0F94-3CB842BBEF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714908-1F50-0333-D17F-03E7B070DFF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21BCA29-32E6-6F7A-0492-C8898B6368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A1B95D4-7B98-C27D-2F56-1A6047546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358E397F-BB70-586E-60A4-DAE657FDAC3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70BAAD0-1C3A-5D8D-D4A0-28C84AB86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25BA3D-7F64-9A9F-6F52-933470FEF0AA}"/>
              </a:ext>
            </a:extLst>
          </p:cNvPr>
          <p:cNvSpPr txBox="1"/>
          <p:nvPr/>
        </p:nvSpPr>
        <p:spPr>
          <a:xfrm>
            <a:off x="679535" y="98614"/>
            <a:ext cx="6552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Благотворительная акция «Тепло наших сердец – детям»: как купаловцы дарят радость детям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368DD-2DA5-2736-F450-25AB18CC39BB}"/>
              </a:ext>
            </a:extLst>
          </p:cNvPr>
          <p:cNvSpPr txBox="1"/>
          <p:nvPr/>
        </p:nvSpPr>
        <p:spPr>
          <a:xfrm>
            <a:off x="91415" y="942576"/>
            <a:ext cx="6208661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Уже более десяти лет, с 2010 года, педагогический факультет Гродненского государственного университета имени Янки Купалы с особым теплом и вниманием поддерживает воспитанников Государственного центра коррекционно-развивающего обучения и реабилитации г. Гродно в преддверии Нового года. Это не просто благотворительная акция «Тепло наших сердец – детям», это традиция, которая стала важной частью жизни факультета и всего студенческого сообщества.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Каждый год студенты и преподаватели объединяют свои усилия, собирая средства, чтобы подарить детям настоящий праздник. Купаловцы с любовью и заботой выбирают подарки, учитывая возраст и потребности детей. Цель акции – не просто передать подарки, а поделиться теплом сердец, подарить радость и волшебство новогодней сказки. Но помощь не ограничивается подарками. Представители педагогического факультета стремятся создать атмосферу праздника и веселья – водят хороводы, поют песни, играют в игры и, конечно же, общаются с детьми, даря им свое внимание и поддержку. Эти моменты, полные радостных улыбок и искренней благодарности, – самое ценное во всей этой традиции.</a:t>
            </a:r>
          </a:p>
        </p:txBody>
      </p:sp>
      <p:pic>
        <p:nvPicPr>
          <p:cNvPr id="21506" name="Picture 2" descr="IMG_6335">
            <a:extLst>
              <a:ext uri="{FF2B5EF4-FFF2-40B4-BE49-F238E27FC236}">
                <a16:creationId xmlns:a16="http://schemas.microsoft.com/office/drawing/2014/main" id="{19704CEE-4C4E-CA0B-3BEC-8ACD0C52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97" y="1072846"/>
            <a:ext cx="2674775" cy="17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G_6341">
            <a:extLst>
              <a:ext uri="{FF2B5EF4-FFF2-40B4-BE49-F238E27FC236}">
                <a16:creationId xmlns:a16="http://schemas.microsoft.com/office/drawing/2014/main" id="{5109DC67-5D88-6856-A7A9-4F598D97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97" y="2914977"/>
            <a:ext cx="2674774" cy="17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hoto_5434102978245159567_y">
            <a:extLst>
              <a:ext uri="{FF2B5EF4-FFF2-40B4-BE49-F238E27FC236}">
                <a16:creationId xmlns:a16="http://schemas.microsoft.com/office/drawing/2014/main" id="{82AEA0D4-2AA7-61C6-B2BF-42C7F9EC1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19" y="4755801"/>
            <a:ext cx="2674773" cy="178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EF322-7865-8839-C5C7-BFFB1DEE0DE2}"/>
              </a:ext>
            </a:extLst>
          </p:cNvPr>
          <p:cNvSpPr txBox="1"/>
          <p:nvPr/>
        </p:nvSpPr>
        <p:spPr>
          <a:xfrm>
            <a:off x="36684" y="6412293"/>
            <a:ext cx="94188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https://www.grsu.by/component/k2/item/53483-blagotvoritelnaya-aktsiya-teplo-nashikh-serdets-detyam-kak-kupalovtsy-daryat-radost-detyam.html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80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A8578-5BB9-FE96-BD38-9867C247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CAD07B3-2FBB-39E1-3FC6-D785FAB60EE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EB976FA-8F36-3CD9-8686-5354EB7B5CD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A51526B-3291-7680-DFDF-DBC8293D54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7ADE336-CDC8-2B26-B0F5-0480DD6D124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1478376-E70F-FBE8-A850-BF297ED58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2BB523-7D7B-78C4-6A3B-A5301F57436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2A4AFB6-C5D8-BACA-6B61-3253A415CA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76855D5-7E8A-653D-E5E6-18CB30432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D67FEAF-0911-521E-4A6D-258C58A2FE2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52E3EAA-C63C-797C-41CE-028A7A214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48DB8F-66CD-612C-3C35-5F7C6FBC415E}"/>
              </a:ext>
            </a:extLst>
          </p:cNvPr>
          <p:cNvSpPr txBox="1"/>
          <p:nvPr/>
        </p:nvSpPr>
        <p:spPr>
          <a:xfrm>
            <a:off x="691973" y="113840"/>
            <a:ext cx="634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Купаловцы приняли участие в новогодней акции «Профсоюзы — детям»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21F9B-3930-3236-4740-2AC83C56DAC5}"/>
              </a:ext>
            </a:extLst>
          </p:cNvPr>
          <p:cNvSpPr txBox="1"/>
          <p:nvPr/>
        </p:nvSpPr>
        <p:spPr>
          <a:xfrm>
            <a:off x="1" y="864208"/>
            <a:ext cx="914399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преддверии новогодних праздников первичная профсоюзная организация обучающихся Гродненского государственного университета имени Янки Купалы приняла активное участие в ежегодной благотворительной акции «Профсоюзы — детям».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 особым теплом и заботой подошли к этой миссии председатель цеховой профсоюзной организации педагогического факультета Светлана Статкевич и заместитель председателя первичной профсоюзной организации обучающихся Матвей Белый. Они посетили Волковысский детский дом, приготовив для воспитанников более 50 замечательных подарков.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Дети с нетерпением ждали гостей и подготовили для них праздничный утренник по мотивам сказки «Золушка». Трогательные выступления маленьких артистов не оставили равнодушными никого. После сказочного представления Светлана и Матвей вручили ребятам подарки, каждый из которых был выбран с особой любовью и вниманием к детским мечтам.</a:t>
            </a:r>
          </a:p>
        </p:txBody>
      </p:sp>
      <p:pic>
        <p:nvPicPr>
          <p:cNvPr id="2050" name="Picture 2" descr="photo_5438643080799577213_y">
            <a:extLst>
              <a:ext uri="{FF2B5EF4-FFF2-40B4-BE49-F238E27FC236}">
                <a16:creationId xmlns:a16="http://schemas.microsoft.com/office/drawing/2014/main" id="{4402BF7A-5341-83AF-758B-F9EFE16D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7" y="4051401"/>
            <a:ext cx="2835237" cy="18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_5438643080799577220_y">
            <a:extLst>
              <a:ext uri="{FF2B5EF4-FFF2-40B4-BE49-F238E27FC236}">
                <a16:creationId xmlns:a16="http://schemas.microsoft.com/office/drawing/2014/main" id="{16BEA22B-AC16-8F2C-2130-37442188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5" y="4051399"/>
            <a:ext cx="2835239" cy="18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_5438643080799577229_y">
            <a:extLst>
              <a:ext uri="{FF2B5EF4-FFF2-40B4-BE49-F238E27FC236}">
                <a16:creationId xmlns:a16="http://schemas.microsoft.com/office/drawing/2014/main" id="{CDA17861-F4B9-0BA3-86BC-55DB2A86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51" y="4051399"/>
            <a:ext cx="2835240" cy="18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38E19-B7CF-EFC6-16F9-F2553CAEAFBB}"/>
              </a:ext>
            </a:extLst>
          </p:cNvPr>
          <p:cNvSpPr txBox="1"/>
          <p:nvPr/>
        </p:nvSpPr>
        <p:spPr>
          <a:xfrm>
            <a:off x="154080" y="6254284"/>
            <a:ext cx="89336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https://www.grsu.by/component/k2/item/53504-kupalovtsy-prinyali-uchastie-v-novogodnej-aktsii-profsoyuzy-detyam.html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77132" y="66313"/>
            <a:ext cx="6490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_sans_bold"/>
              </a:rPr>
              <a:t>Бесконфликтная коммуникационная среда и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876" y="865700"/>
            <a:ext cx="87775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Иностранные студенты факультета экономики и управления приняли участие в мероприятии с сотрудниками отдела по гражданству и миграции Ленинского района г. Гродно.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 рамках проведения мероприятий по созданию бесконфликтной коммуникационной среды и обеспечения безопасности студенты-купаловцы стали участниками профилактического мероприятия.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Встреча иностранных студентов факультета экономики и управления с сотрудниками отдела по гражданству и миграции была посвящена рассмотрению вопросов по теме «Профилактика правонарушений, преступлений среди иностранных обучающихся».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Спикеры рассказали и о правонарушениях, связанных с незаконным оборотом наркотиков, о пагубном влиянии на организм человека наркотических средств и отметили, что такого рода правонарушения влекут за собой административную и уголовную ответственность в соответствии с Кодексом Республики Беларусь «Об административных правонарушениях».</a:t>
            </a:r>
          </a:p>
        </p:txBody>
      </p:sp>
      <p:pic>
        <p:nvPicPr>
          <p:cNvPr id="22530" name="Picture 2" descr="миграц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02" y="3403805"/>
            <a:ext cx="4381696" cy="267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72" y="6253352"/>
            <a:ext cx="9079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/>
              </a:rPr>
              <a:t>https://www.grsu.by/component/k2/item/48758-beskonfliktnaya-kommunikatsionnaya-sreda-i-bezopasnost-kupalovtsy-vstretilis-s-predstavitelyami-otdela-po-grazhdanstvu-i-migratsii.html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00162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72BC-449D-5415-89D0-501B285E7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AC2CBF-3302-3949-0E63-28C59FE9D3D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86C57E5-48CB-DA6E-10D1-EDB6D6AC4AA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7CF429A-130D-795C-FB71-8CB4A7E6E9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9CDBC14-420C-F172-5564-F0CEAE7EC9E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5F01232-0C18-2D7A-1C90-A90AEDF62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74FD36-B0C9-961B-B37B-BAB7DA760DC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5C97695-6FA7-7100-145E-48A433D5FB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7A1DE26-7587-BBFC-43CF-EA4972F20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CCEEE3E-0768-42D7-C6D3-85CA87E22AD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0AFFF9F-0394-5A6B-5565-5B9D12802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B791E7E-3E12-6303-D288-0E99C441F7E8}"/>
              </a:ext>
            </a:extLst>
          </p:cNvPr>
          <p:cNvSpPr txBox="1"/>
          <p:nvPr/>
        </p:nvSpPr>
        <p:spPr>
          <a:xfrm>
            <a:off x="327276" y="129392"/>
            <a:ext cx="7231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Сотрудничество между Гродненским государственным университетом имени Янки Купалы и Гродненской епархией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066CA-899A-3A26-13A2-6DB361EED392}"/>
              </a:ext>
            </a:extLst>
          </p:cNvPr>
          <p:cNvSpPr txBox="1"/>
          <p:nvPr/>
        </p:nvSpPr>
        <p:spPr>
          <a:xfrm>
            <a:off x="104876" y="918364"/>
            <a:ext cx="56298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педагогическом факультете состоялась образовательно-просветительская встреча иерея Свято-Покровского собора со студентами-купаловцами по вопросам защиты семейных ценностей.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рамках соглашения о сотрудничестве на 2023-2024 учебный год координатор Гродненской епархии по вопросам защиты семейных ценностей иерей 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Александр Гук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встретился со студентами четвертого курса педагогического факультета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Встреча была посвящена теме воспитания детей в христианской традиции. Клирик Свято-Покровского собора рассказал о принципах Православной Церкви воспитания подрастающего поколения, а также поделился своим личным семейным опытом взаимоотношений с детьми. Также были затронуты темы влияния взаимоотношений между родителями на формирование личности ребенка.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Стоит подчеркнуть, что студенты и сотрудники университета ежегодно участвуют в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Коложских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открытых областных научно-образовательных чтениях, организовывают, проводят и участвуют в выставках, круглых столах, приуроченных знаковым событиям белорусского общества, истории и деятельности Православной Церкви.</a:t>
            </a:r>
          </a:p>
        </p:txBody>
      </p:sp>
      <p:pic>
        <p:nvPicPr>
          <p:cNvPr id="36866" name="Picture 2" descr="изображение viber 2024 02 06 21 17 51 693">
            <a:extLst>
              <a:ext uri="{FF2B5EF4-FFF2-40B4-BE49-F238E27FC236}">
                <a16:creationId xmlns:a16="http://schemas.microsoft.com/office/drawing/2014/main" id="{54E0C900-F38A-5CD9-65BB-246C3836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00" y="1474278"/>
            <a:ext cx="3157068" cy="30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0CB44A-2FB7-BACD-442B-13FEAA5A482A}"/>
              </a:ext>
            </a:extLst>
          </p:cNvPr>
          <p:cNvSpPr txBox="1"/>
          <p:nvPr/>
        </p:nvSpPr>
        <p:spPr>
          <a:xfrm>
            <a:off x="104876" y="6227151"/>
            <a:ext cx="9230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8"/>
              </a:rPr>
              <a:t>https://www.grsu.by/component/k2/item/49053-plodotvornoe-sotrudnichestvo-mezhdu-grodnenskim-gosudarstvennym-universitetom-imeni-yanki-kupaly-i-grodnenskoj-eparkhiej-prodolzhaetsya.html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6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69D0-70B4-59B3-4627-51B59BAF2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ACD5D17-1847-3914-29F1-E351B3681EA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370C5C7-E9F3-251C-3018-C4475CE5D00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AF3830E-4498-E462-B6C6-110D483F2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B312955-F9D3-ED41-6667-E02DCFE7318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9FEC80F-713B-1A06-8CD3-6C49BA6F21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DBFF49-8E90-F5FD-39A6-D71D27DA575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973017B-70C7-8F57-60A3-719A9F31C4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2D75107-3AE0-B7FF-9F90-C689B81E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2CA9791-C3CD-73BE-DDCC-312128DA99B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73351F0-44FF-C193-5A39-378E91F5E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DE9561-B650-F294-DEB9-B5DF33B190D0}"/>
              </a:ext>
            </a:extLst>
          </p:cNvPr>
          <p:cNvSpPr txBox="1"/>
          <p:nvPr/>
        </p:nvSpPr>
        <p:spPr>
          <a:xfrm>
            <a:off x="1205199" y="124466"/>
            <a:ext cx="5454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Выставка «Я – Купаловец»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B6C96-7D6B-549A-0AA0-008F3501DD26}"/>
              </a:ext>
            </a:extLst>
          </p:cNvPr>
          <p:cNvSpPr txBox="1"/>
          <p:nvPr/>
        </p:nvSpPr>
        <p:spPr>
          <a:xfrm>
            <a:off x="68008" y="1025113"/>
            <a:ext cx="441792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читальном зале научной библиотеки открылся фотовернисаж «Я – Купаловец». На экспозиции представлены фото выпускников университета, которые связали свою профессиональную жизнь с нашим университетом. Открытие экспозиции приурочено ко Дню рождения университета.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Гости выставки могут ознакомиться с фотоальбомами выпускников разных лет, начиная с первого выпуска Гродненского педагогического института. Каждая фотография – это отдельная судьба, штрих на полотне жизни. И все они соединяются в прекрасную картину.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На вернисаже гостями стали руководство университета, сотрудники, ветераны и все желающие. В теплой атмосфере купаловцы вспомнили свои годы обучения, высказали слова благодарности друзьям и наставникам. С открытием экспозиции всех поздравила ректор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11266" name="Picture 2" descr="IMG_7366">
            <a:extLst>
              <a:ext uri="{FF2B5EF4-FFF2-40B4-BE49-F238E27FC236}">
                <a16:creationId xmlns:a16="http://schemas.microsoft.com/office/drawing/2014/main" id="{A5E5BDD5-A304-F397-42BB-F3B44785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969495"/>
            <a:ext cx="4009628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_7390">
            <a:extLst>
              <a:ext uri="{FF2B5EF4-FFF2-40B4-BE49-F238E27FC236}">
                <a16:creationId xmlns:a16="http://schemas.microsoft.com/office/drawing/2014/main" id="{D93BA8EE-4AEB-9AE4-AA2F-230E0AD2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735071"/>
            <a:ext cx="4009628" cy="26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213878-D36A-3AAC-A451-8F6C72C13BBD}"/>
              </a:ext>
            </a:extLst>
          </p:cNvPr>
          <p:cNvSpPr txBox="1"/>
          <p:nvPr/>
        </p:nvSpPr>
        <p:spPr>
          <a:xfrm>
            <a:off x="154080" y="6404599"/>
            <a:ext cx="8798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https://www.grsu.by/component/k2/item/49130-v-grgu-imeni-yanki-kupaly-sostoyalos-otkrytie-vystavki-ya-kupalovets.html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21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C9435-857C-2081-0681-C145C7C60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F11EC2C-C380-8885-0A2E-28CC02353B2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9C4BE56-4057-E0FA-B41B-07AD14AF6E9C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3BFBAF0-FA68-F36C-C410-5DEA38656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A98C908-28F0-5D44-7011-186F70F81C5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C205394-44E0-45DE-DCE7-3462D90C89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F3622E-09B4-EC3A-2187-A3A2779DD5F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384167C-804B-7883-1698-D70125C684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C9746FD-6BC4-625C-A611-C06015409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007B7B1-C283-3BB4-E352-6C0E1CC812E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4010873-3168-0CCF-B1C5-157B43E76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747225-8832-88DB-A181-D9050495C83E}"/>
              </a:ext>
            </a:extLst>
          </p:cNvPr>
          <p:cNvSpPr txBox="1"/>
          <p:nvPr/>
        </p:nvSpPr>
        <p:spPr>
          <a:xfrm>
            <a:off x="690123" y="-24659"/>
            <a:ext cx="64939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Купаловец принял участие в региональном форуме в честь 500-летия храма Рождества Пресвятой Богородицы в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Мурованке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33E2EE-E26B-406B-2A8C-5C426CC91B8F}"/>
              </a:ext>
            </a:extLst>
          </p:cNvPr>
          <p:cNvSpPr txBox="1"/>
          <p:nvPr/>
        </p:nvSpPr>
        <p:spPr>
          <a:xfrm>
            <a:off x="104876" y="938260"/>
            <a:ext cx="896758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Региональный форум, приуроченный ко Дню православной книги, дал старт череде торжеств в честь 500-летия храма Рождества Пресвятой Богородицы 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Мурованке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. В рамках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меропрития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состоялась выставка раритетных книг и документов, научная конференция, участие в которой принял председатель совета молодых ученых ГрГУ имени Янки Купалы Александр Горный.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Региональный форум собрал в Щучинском районном Дворце творчества детей и молодежи духовенство Щучинского благочиния, представителей районной власти, педагогов и школьников, жителей района, гостей из Минска и Гродно.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Научно-практическая конференция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Мурованка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в историческом ракурсе» объединила тех, кто интересуется историей древнего храма и православия. Кандидат исторических наук, доцент кафедры истории Беларуси, археологии и специальных исторических дисциплин ГрГУ имени Янки Купалы Александр Горный погрузил присутствующих в исторические перипетии межвоенного периода истории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Маломожейковской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церкви, подчеркнув, что этот храм – настоящий символ белорусской идентичности.</a:t>
            </a:r>
          </a:p>
        </p:txBody>
      </p:sp>
      <p:pic>
        <p:nvPicPr>
          <p:cNvPr id="37890" name="Picture 2" descr="горный">
            <a:extLst>
              <a:ext uri="{FF2B5EF4-FFF2-40B4-BE49-F238E27FC236}">
                <a16:creationId xmlns:a16="http://schemas.microsoft.com/office/drawing/2014/main" id="{C98A080F-FDFC-5E1E-2402-F3B2260B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8" y="3915207"/>
            <a:ext cx="3491880" cy="23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mg_2402_1">
            <a:extLst>
              <a:ext uri="{FF2B5EF4-FFF2-40B4-BE49-F238E27FC236}">
                <a16:creationId xmlns:a16="http://schemas.microsoft.com/office/drawing/2014/main" id="{4DDD0998-D4E1-BF32-F220-6A1E1334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915207"/>
            <a:ext cx="3573721" cy="23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2D369C-501C-4967-42F2-EB554F405A98}"/>
              </a:ext>
            </a:extLst>
          </p:cNvPr>
          <p:cNvSpPr txBox="1"/>
          <p:nvPr/>
        </p:nvSpPr>
        <p:spPr>
          <a:xfrm>
            <a:off x="11914" y="6367099"/>
            <a:ext cx="91439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https://www.grsu.by/component/k2/item/49412-kupalovets-prinyal-uchastie-v-regionalnom-forume-v-chest-500-letiya-khrama-rozhdestva-presvyatoj-bogoroditsy-v-murovanke.html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85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2723-3CFD-F3F5-D539-84545EF9C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C51EF4-78BB-7420-0DB5-148C5091455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E4B2767-AF3F-49DB-865A-269CCC3F5C8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32FA7C9-738B-822D-87A1-D8BE658EF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3D0AAD3-CC15-620B-00D5-2905E2B2EC1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D248965-08AE-4ECC-6562-2E293F841C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FE62F8-DF6E-F274-8C25-06947B9781D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2BEC7BD-5012-9750-F54F-2296681146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4A7B978-017D-ED75-0C77-8078DD7D5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C14F02-D9E6-2A9D-BD4B-AC994DE9936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F02FB86-D0D0-E152-E0B7-4E5C9B72D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E1B35E-C3D5-AD12-96FD-9F7DDE7D6270}"/>
              </a:ext>
            </a:extLst>
          </p:cNvPr>
          <p:cNvSpPr txBox="1"/>
          <p:nvPr/>
        </p:nvSpPr>
        <p:spPr>
          <a:xfrm>
            <a:off x="251521" y="-15484"/>
            <a:ext cx="7461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Продвижение ценностей и стратегий инклюзивного образования: купаловцы в числе победителей Международной олимпиады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69E0F-8119-2333-577D-7A4DF141CE19}"/>
              </a:ext>
            </a:extLst>
          </p:cNvPr>
          <p:cNvSpPr txBox="1"/>
          <p:nvPr/>
        </p:nvSpPr>
        <p:spPr>
          <a:xfrm>
            <a:off x="154080" y="968456"/>
            <a:ext cx="8840914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Команда студентов факультета психологии ГрГУ имени Янки Купалы заняла III место в олимпиаде по социокультурной инклюзии «Вместе мы - сила» в рамках Международного форума «Преемственная система инклюзивного образования: современное состояние и перспективы развития».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Форум прошёл на базе Казанского инновационного университета имени В.Г.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Тимирясова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с включением образовательных организаций, научных коллективов Республики Татарстан, Российской Федерации, Республики Беларусь и зарубежных стран.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Миссия форума – продвижение ценностей и стратегий инклюзивного образования и социокультурной инклюзии, расширение тематики психолого-педагогических исследований в области инклюзии, организация научного диалога.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Олимпиада «Вместе мы – сила», которая прошла в рамках форума, позволила участникам продемонстрировать успешные практики и разработки технологий инклюзивного образования в условиях цифровизации.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Всего в состязании приняло участие 18 команд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из Российской Федерации и Республики Беларусь.</a:t>
            </a:r>
          </a:p>
        </p:txBody>
      </p:sp>
      <p:pic>
        <p:nvPicPr>
          <p:cNvPr id="46082" name="Picture 2" descr="photo_5469691850353923836_y">
            <a:extLst>
              <a:ext uri="{FF2B5EF4-FFF2-40B4-BE49-F238E27FC236}">
                <a16:creationId xmlns:a16="http://schemas.microsoft.com/office/drawing/2014/main" id="{94AAFE49-3943-089C-6906-519FBAF7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5947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8AFC7-249C-2076-D968-3F855D035BB8}"/>
              </a:ext>
            </a:extLst>
          </p:cNvPr>
          <p:cNvSpPr txBox="1"/>
          <p:nvPr/>
        </p:nvSpPr>
        <p:spPr>
          <a:xfrm>
            <a:off x="99434" y="6304620"/>
            <a:ext cx="92957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https://www.grsu.by/component/k2/item/49559-prodvizhenie-tsennostej-i-strategij-inklyuzivnogo-obrazovaniya-kupalovtsy-v-chisle-pobeditelej-mezhdunarodnoj-olimpiady.html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0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E21D0-A08A-B086-1949-896DF23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3841DCB-4850-574A-EEDC-B2EE45E7E19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17E525A-6FF1-B109-1F12-40783CF15E4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D61A7F5-D468-DB5A-96F0-DB8A9EE0AB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B937E68-76D2-8729-7439-A1CA47080E5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9A04F7C-11E5-6AF7-EFD3-56E48612F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D8BAB-A9EE-95AA-F0BD-7B38EDCFB96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181E07A-71FF-4A12-C29F-62B519E31F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1F7BD72-9627-E7E0-9B8C-DDDDC1D59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0D1EF1E-53B8-7A80-3D51-73710B0E067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D49FF21-9EDE-F47F-5BBF-52F8B94FE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9CAC8F-9799-B7BD-8089-B61C81C747FD}"/>
              </a:ext>
            </a:extLst>
          </p:cNvPr>
          <p:cNvSpPr txBox="1"/>
          <p:nvPr/>
        </p:nvSpPr>
        <p:spPr>
          <a:xfrm>
            <a:off x="587554" y="172573"/>
            <a:ext cx="6777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VII открытый Фестиваль Новруз Байрам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672ED-B639-7F08-C4CC-737A7C4C7D3D}"/>
              </a:ext>
            </a:extLst>
          </p:cNvPr>
          <p:cNvSpPr txBox="1"/>
          <p:nvPr/>
        </p:nvSpPr>
        <p:spPr>
          <a:xfrm>
            <a:off x="154081" y="951119"/>
            <a:ext cx="535402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Праздник прихода весны и начала нового года, символ единства и гармонии. В Гродненском государственном университете имени Янки Купалы в седьмой раз отмечают восточный праздник Новруз Байрам.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На протяжении многих веков Новруз ассоциировался с победой добра над злом, света над тьмой, а также с обновлением природы и жизни. В этот день люди собираются вместе, чтобы отметить приход весны, обменяться подарками, приготовить вкусные блюда и поздравить друг друга с наступлением нового года.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Открылось торжество выставкой-ярмаркой «Калейдоскоп творчества». Всех гостей праздника поприветствовала ректор ГрГУ имени Янки Купалы Ирина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 Она отметила, что Новруз Байрам поистине объединяющий праздник, который позволяет студентам презентовать национальную культуру и познакомиться с традициями других народов.</a:t>
            </a:r>
          </a:p>
        </p:txBody>
      </p:sp>
      <p:pic>
        <p:nvPicPr>
          <p:cNvPr id="19458" name="Picture 2" descr="IMG 0838">
            <a:extLst>
              <a:ext uri="{FF2B5EF4-FFF2-40B4-BE49-F238E27FC236}">
                <a16:creationId xmlns:a16="http://schemas.microsoft.com/office/drawing/2014/main" id="{C43B19CA-F66C-40C3-3D9D-A5ECBC61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60" y="1006243"/>
            <a:ext cx="3275856" cy="21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G_0435-2">
            <a:extLst>
              <a:ext uri="{FF2B5EF4-FFF2-40B4-BE49-F238E27FC236}">
                <a16:creationId xmlns:a16="http://schemas.microsoft.com/office/drawing/2014/main" id="{B3CE24E4-7122-AF2D-01C1-3340DBE2E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60" y="3302093"/>
            <a:ext cx="3277561" cy="21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F16BE-B2E4-8A7E-84AA-2904BD54982A}"/>
              </a:ext>
            </a:extLst>
          </p:cNvPr>
          <p:cNvSpPr txBox="1"/>
          <p:nvPr/>
        </p:nvSpPr>
        <p:spPr>
          <a:xfrm>
            <a:off x="154080" y="6320933"/>
            <a:ext cx="8654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https://www.grsu.by/component/k2/item/49944-v-grgu-imeni-yanki-kupaly-prokhodit-vii-otkrytyj-festival-novruz-bajram.html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2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5ADE-D9A9-CA03-A0FA-DB49C677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E6CD033-07B1-97C5-BE39-985DE81F344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8FAAD95-A1B4-F6C5-4637-1E82C5E99B0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70EA582-7053-423E-71F1-A7DA9C6F4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CA04A14-05F9-9E03-B5A2-D6C9C7DF343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F718433-4A12-2EC6-4251-054AA11DC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BFC088-54F4-ED0C-4D91-39F324C829B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B0515CE-D142-8549-5B95-E35C2A8C14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118496D-2FF2-9EB6-74A1-12D98A7EA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478078B-2AB0-364C-C8A5-20033DDA71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67DE720-1650-0826-4A20-B6B821C3E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47BAD5-9019-7B65-449E-F66C178D8C68}"/>
              </a:ext>
            </a:extLst>
          </p:cNvPr>
          <p:cNvSpPr txBox="1"/>
          <p:nvPr/>
        </p:nvSpPr>
        <p:spPr>
          <a:xfrm>
            <a:off x="710142" y="98614"/>
            <a:ext cx="6274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Инклюзивный подход на факультете психологии ГрГУ имени Янки Купалы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E3EAF-4729-1BAF-93CD-EDF2586B4608}"/>
              </a:ext>
            </a:extLst>
          </p:cNvPr>
          <p:cNvSpPr txBox="1"/>
          <p:nvPr/>
        </p:nvSpPr>
        <p:spPr>
          <a:xfrm>
            <a:off x="123474" y="933866"/>
            <a:ext cx="59479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На факультете психологии Гродненского государственного университета имени Янки Купалы в рамках Фестиваля искусств дети с нарушениями психофизического развития, поражением центральной нервной системы и/или ограниченными возможностями смогли продемонстрировать свои таланты и способности. Мероприятие прошло на базе Технопарка университета.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Организацию мероприятия взяла на себя студентка 1 курса специальности "Социально-педагогическое и психологическое образование" факультета психологии, Розалия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Жадецкая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 Ее искренне желание помочь особенным детям и привнести радость в их жизни стало источником вдохновения для создания этого фестиваля. Отметим, что студентка успешно выступила с проектом на конкурсе студенческих бизнес-идей инновационных стартапов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ИнНаСтарт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». Теперь будучи победителем, планирует покорить республиканский уровень.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Весь день на Фестивале искусств был наполнен неповторимой атмосферой радости, творчества и солидарности. Дети с ограниченными возможностями проявили свои таланты в различных сферах искусства. Они исполняли песни, танцевали и умело играли на музыкальных инструментах, удивляя всех своими навыками и неподдельной страстью к творчеству.</a:t>
            </a:r>
          </a:p>
        </p:txBody>
      </p:sp>
      <p:pic>
        <p:nvPicPr>
          <p:cNvPr id="43010" name="Picture 2" descr="IMG 4e7058311442cd3e5e2daad826e993b7 V">
            <a:extLst>
              <a:ext uri="{FF2B5EF4-FFF2-40B4-BE49-F238E27FC236}">
                <a16:creationId xmlns:a16="http://schemas.microsoft.com/office/drawing/2014/main" id="{78A98443-C679-AF2A-D04E-85EB8481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49" y="989856"/>
            <a:ext cx="2712800" cy="18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G-cc9c89863e554db9ecf917d09250246f-V">
            <a:extLst>
              <a:ext uri="{FF2B5EF4-FFF2-40B4-BE49-F238E27FC236}">
                <a16:creationId xmlns:a16="http://schemas.microsoft.com/office/drawing/2014/main" id="{A8D72039-463B-9614-F402-6BF578D9F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7" y="2868012"/>
            <a:ext cx="2712801" cy="18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IMG-51e303fe0dfbfdaf083c70dd6c785ef4-V">
            <a:extLst>
              <a:ext uri="{FF2B5EF4-FFF2-40B4-BE49-F238E27FC236}">
                <a16:creationId xmlns:a16="http://schemas.microsoft.com/office/drawing/2014/main" id="{14C8C940-7745-502D-801F-33D8AC42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49" y="4713102"/>
            <a:ext cx="2669473" cy="17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36664-46C1-5245-9B11-C028AD317331}"/>
              </a:ext>
            </a:extLst>
          </p:cNvPr>
          <p:cNvSpPr txBox="1"/>
          <p:nvPr/>
        </p:nvSpPr>
        <p:spPr>
          <a:xfrm>
            <a:off x="0" y="6299766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https://www.grsu.by/component/k2/item/50279-inklyuzivnyj-podkhod-v-grgu-imeni-yanki-kupaly.html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842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A955-F0B9-F19A-2852-DA5C299B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A380A2E-699C-A453-238F-1342B4D9C61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5BE5252-E7E3-5B0D-7958-88C92B6D9EC7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C036E65-01A0-D74D-3BC6-5684493CC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2E0C65A-B87A-739F-39B9-2AEA8B3EAD9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C72565B-C433-F323-6596-F573C1EA4A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51B8ED-C4D9-18F7-99A2-1A3E8412C1D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942BA24-F0F7-7665-B368-FC6A5A6965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60ACBAA-C5AC-A3CB-4CEC-45C83FB5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FBC4CEC-F804-5D0E-568A-FA2FFAAD217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3454E60-2E29-4318-2B91-A561B224A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9B6814-2609-5672-FB22-443BA6885C04}"/>
              </a:ext>
            </a:extLst>
          </p:cNvPr>
          <p:cNvSpPr txBox="1"/>
          <p:nvPr/>
        </p:nvSpPr>
        <p:spPr>
          <a:xfrm>
            <a:off x="708411" y="83063"/>
            <a:ext cx="6006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XIV Республиканский фестиваль национальных культур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C9CB8-CC7B-95E1-7767-4F4CCC15A324}"/>
              </a:ext>
            </a:extLst>
          </p:cNvPr>
          <p:cNvSpPr txBox="1"/>
          <p:nvPr/>
        </p:nvSpPr>
        <p:spPr>
          <a:xfrm>
            <a:off x="104877" y="917233"/>
            <a:ext cx="6051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Купаловцы выступили организаторами межкультурной молодежной диалоговой площадки национальностей «Вместе мы едины» и приняли участие в концертной программе иностранных студентов университетов Гродно «Беларусь – моя страна».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Сотрудники научной библиотеки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 студенты приняли участие в фестивале книги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Гарадзенскі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літфэст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». В рамках фестиваля работали книжные инсталляции, интерактивные площадки, мастер-класс по каллиграфии, встречи с писателями и творческие мастерские. Каждая библиотека области представила на обозрение публике что-то свое.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Также купаловцы стали частью большого праздника, который развернулся во время третьего фестивального дня на Августовском канале. Наши студенты приняли участие в акции по созданию корабликов с посланиями дружбы и мира. Их запустили в воды Августовского канала.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60 волонтеров Гродненского государственного университета имени Янки Купалы принимали участие в сопровождении мероприятий Фестиваля национальных культур.</a:t>
            </a:r>
          </a:p>
        </p:txBody>
      </p:sp>
      <p:pic>
        <p:nvPicPr>
          <p:cNvPr id="46082" name="Picture 2" descr="photo 5420368810998881203 y">
            <a:extLst>
              <a:ext uri="{FF2B5EF4-FFF2-40B4-BE49-F238E27FC236}">
                <a16:creationId xmlns:a16="http://schemas.microsoft.com/office/drawing/2014/main" id="{5BD153CE-09AF-2789-DC66-99103873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7" y="924926"/>
            <a:ext cx="2784729" cy="18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photo_5420368810998881204_y">
            <a:extLst>
              <a:ext uri="{FF2B5EF4-FFF2-40B4-BE49-F238E27FC236}">
                <a16:creationId xmlns:a16="http://schemas.microsoft.com/office/drawing/2014/main" id="{B2AF5FF0-0423-E3A9-71BD-495EE6937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7" y="2820838"/>
            <a:ext cx="2784729" cy="18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photo_5420368810998881206_y">
            <a:extLst>
              <a:ext uri="{FF2B5EF4-FFF2-40B4-BE49-F238E27FC236}">
                <a16:creationId xmlns:a16="http://schemas.microsoft.com/office/drawing/2014/main" id="{25703562-F7F2-4A0A-FE92-DB4D3878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6" y="4731075"/>
            <a:ext cx="2755301" cy="183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25B60-C180-CE6D-5102-BF6F50E891C8}"/>
              </a:ext>
            </a:extLst>
          </p:cNvPr>
          <p:cNvSpPr txBox="1"/>
          <p:nvPr/>
        </p:nvSpPr>
        <p:spPr>
          <a:xfrm>
            <a:off x="104876" y="6391907"/>
            <a:ext cx="9302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https://www.grsu.by/component/k2/item/50698-kupalovtsy-prinyali-uchastie-v-xiv-respublikanskom-fes tivale-natsionalnykh-kultur.html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3639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2880</Words>
  <Application>Microsoft Office PowerPoint</Application>
  <PresentationFormat>Экран 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757</cp:revision>
  <cp:lastPrinted>2022-08-31T19:27:54Z</cp:lastPrinted>
  <dcterms:created xsi:type="dcterms:W3CDTF">2022-08-29T06:47:08Z</dcterms:created>
  <dcterms:modified xsi:type="dcterms:W3CDTF">2026-04-14T06:44:14Z</dcterms:modified>
</cp:coreProperties>
</file>