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94" r:id="rId3"/>
    <p:sldId id="399" r:id="rId4"/>
    <p:sldId id="404" r:id="rId5"/>
    <p:sldId id="544" r:id="rId6"/>
    <p:sldId id="598" r:id="rId7"/>
    <p:sldId id="616" r:id="rId8"/>
    <p:sldId id="736" r:id="rId9"/>
    <p:sldId id="737" r:id="rId10"/>
    <p:sldId id="756" r:id="rId11"/>
    <p:sldId id="359" r:id="rId12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4" autoAdjust="0"/>
  </p:normalViewPr>
  <p:slideViewPr>
    <p:cSldViewPr>
      <p:cViewPr varScale="1">
        <p:scale>
          <a:sx n="111" d="100"/>
          <a:sy n="111" d="100"/>
        </p:scale>
        <p:origin x="153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32B01-6896-BD30-03A9-6308D9C55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5F3573E-AAF3-4F6B-BF2B-6B9D1AE817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50E5A07-AAFE-1FF7-25D4-48DDAFE3B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A02CFC-67E5-A669-5D2C-5B861C75A4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65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A7723-225F-CA9B-8288-D598B05A0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0C08E89-F065-B9F7-C054-D31FA79A2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BB17314-4CB7-0305-5F45-E1505DAA9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E1ACA8-28E1-DBCA-B5AC-3BE0B7529C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87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E01F7-26BC-15B4-44A1-104D79D4A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5198C27-6287-5368-70D3-48D97AA1C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44A7A8A-C8FB-7486-55DB-29D603244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5F1BE0-0D64-E525-3691-3B023352CA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8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0FF30-F613-45ED-B82C-74A1AF195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6955D0C-C777-7D89-06F4-D471BBDF1C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C80E4AE-1206-5D5F-84F4-854FEE9BF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66B37A-3973-09EF-424B-C59CDD994D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57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EE099-944F-57E1-8E39-96D43D042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BA32CDD-9B8F-36EE-9174-428C295D95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AB34719-9D98-70A2-FF37-98E5BDF6D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B72FE-13E6-869E-858C-1196771120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742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7AFC7-BB68-6C23-F30C-361B029E6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B3C0426-01E3-DA24-CC78-1AE94534D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509BCFD-C371-4972-9C8F-EC02BA069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93FFB5-D579-2549-3480-491D54A626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17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98044-0F89-3D6A-6209-360CEADBB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EA2D03A-5B12-CEB9-6B82-09A7BF139C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7FCB7AE-46A2-08F0-E9A2-1D11625DD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9790D7-E49F-29DE-937A-B38076656B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714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74079-E3E4-4AD8-3451-92A3B0568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76EC7D6-AF5C-E745-51B8-A080793CE3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B06A6FA-EA18-F641-0184-712D9D039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F86B2F-802E-615C-BE57-78563D4BF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47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CF2FA-72FB-DD1E-D1EB-92C741725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8F13891-14AF-2CD1-DCD6-C4A5CAB000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ACF28FD-8AC7-57DD-0909-2DE26AB6D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9FF576-8418-BB9E-D6E4-746174357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7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8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8162-podarili-novogodnee-chudo-predstaviteli-kupalovskogo-universiteta-ispolnili-zhelaniya-163-vospitannikov-detskogo-sotsialnogo-pansionata-vasilki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1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3594-kupalovtsy-otpravilis-v-detskie-sady-grodno-v-ramkakh-respublikanskoj-aktsii-nashi-deti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3638-novogodnyaya-aktsiya-nashi-deti-prodolzhaetsya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3677-ot-serdtsa-k-serdtsu-kupalovtsy-pomogayut-detyam-v-grodno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5578-kupalovtsy-pozdravili-vospitannikov-sotsialnogo-pansionata-vasilki-s-dnem-zashchity-detej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6379-kupalovtsy-prinimayut-uchastie-v-respublikanskoj-blagotvoritelnoj-aktsii-v-shkolu-s-dobrym-serdtsem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6698-uchjoba-nachinaetsya-s-zaboty-kupalovtsy-prinyali-uchastie-v-respublikanskoj-blagotvoritelnoj-aktsii-soberjom-detej-v-shkolu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8056-aktivisty-kupalovskogo-universiteta-prinyali-uchastie-v-respublikanskom-festivale-volonterstva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8064-volontery-grgu-imeni-yanki-kupaly-prinyali-uchastie-v-respublikanskoj-aktsii-my-vybiraem-pomoshch-pozhilym-lyudyam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:a16="http://schemas.microsoft.com/office/drawing/2014/main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5125039"/>
            <a:ext cx="6408712" cy="923330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Цель 1: Повсеместная ликвидация нищеты во всех её формах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38F1D3-AE06-426F-A875-9F931DCBCFF6}"/>
              </a:ext>
            </a:extLst>
          </p:cNvPr>
          <p:cNvSpPr txBox="1"/>
          <p:nvPr/>
        </p:nvSpPr>
        <p:spPr>
          <a:xfrm>
            <a:off x="-396552" y="3103800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39" y="3187539"/>
            <a:ext cx="2974314" cy="27871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64288" y="4284385"/>
            <a:ext cx="119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F867E-328B-CF5E-6CD1-6B6D1DFE7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B2EAF2A-77B4-5FEF-FAFD-1A550176D1DB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1911FF8-2C48-BA93-C294-383466432DF4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BCC54972-E067-0726-EF1D-63587BE08D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0BE7F99-2638-2B03-9499-861E8D282CA7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4D64146B-8AA8-5428-7379-36936989D6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FFABB5-4975-B0B3-42CF-2C2EF27EBF58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2C596D45-AF1D-4B54-AEEA-A7394E556C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DF26C404-80FF-D534-DF7A-7F70EDC36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E62A2BF4-9773-F2E4-0915-8A93731BAD79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1E2A816-3229-D08E-38E6-2AD5E05E83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BC944C6-6B59-825B-78A9-A3CD49D6CA65}"/>
              </a:ext>
            </a:extLst>
          </p:cNvPr>
          <p:cNvSpPr txBox="1"/>
          <p:nvPr/>
        </p:nvSpPr>
        <p:spPr>
          <a:xfrm>
            <a:off x="154080" y="950940"/>
            <a:ext cx="879822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Представители Гродненского государственного университета имени Янки Купалы присоединились к масштабной благотворительной акции «Наши дети». Вместе с высокопоставленными гостями купаловцы поздравили воспитанников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Василишковского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детского социального пансионата «Васильки» с Новым годом и вручили им подарки.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Почетным гостем мероприятия стал заместитель Премьер-министра Республики Беларусь Юрий Шулейко. Он поздравил воспитанников и работников пансионата с наступающими праздниками, вручил сладкие подарки, а также сертификат на приобретение детского уличного игрового комплекса.</a:t>
            </a:r>
          </a:p>
        </p:txBody>
      </p:sp>
      <p:pic>
        <p:nvPicPr>
          <p:cNvPr id="22530" name="Picture 2" descr="IMG_2992">
            <a:extLst>
              <a:ext uri="{FF2B5EF4-FFF2-40B4-BE49-F238E27FC236}">
                <a16:creationId xmlns:a16="http://schemas.microsoft.com/office/drawing/2014/main" id="{06269662-F92F-57AA-BCA9-18503E640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51543"/>
            <a:ext cx="3782845" cy="252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G_3144">
            <a:extLst>
              <a:ext uri="{FF2B5EF4-FFF2-40B4-BE49-F238E27FC236}">
                <a16:creationId xmlns:a16="http://schemas.microsoft.com/office/drawing/2014/main" id="{DD108A1E-03AD-D640-268E-FFA507A33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88099"/>
            <a:ext cx="3756050" cy="250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2C1596-C957-82A0-6F7E-16042740E07F}"/>
              </a:ext>
            </a:extLst>
          </p:cNvPr>
          <p:cNvSpPr txBox="1"/>
          <p:nvPr/>
        </p:nvSpPr>
        <p:spPr>
          <a:xfrm>
            <a:off x="104876" y="6361321"/>
            <a:ext cx="87982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hlinkClick r:id="rId9"/>
              </a:rPr>
              <a:t>https://www.grsu.by/component/k2/item/58162-podarili-novogodnee-chudo-predstaviteli-kupalovskogo-universiteta-ispolnili-zhelaniya-163-vospitannikov-detskogo-sotsialnogo-pansionata-vasilki.html</a:t>
            </a:r>
            <a:r>
              <a:rPr lang="ru-RU" sz="10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F1F585-06FB-5B9F-349E-95495AC0165C}"/>
              </a:ext>
            </a:extLst>
          </p:cNvPr>
          <p:cNvSpPr txBox="1"/>
          <p:nvPr/>
        </p:nvSpPr>
        <p:spPr>
          <a:xfrm>
            <a:off x="886974" y="177937"/>
            <a:ext cx="6018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Республиканская акции «Наши дети»</a:t>
            </a:r>
          </a:p>
        </p:txBody>
      </p:sp>
    </p:spTree>
    <p:extLst>
      <p:ext uri="{BB962C8B-B14F-4D97-AF65-F5344CB8AC3E}">
        <p14:creationId xmlns:p14="http://schemas.microsoft.com/office/powerpoint/2010/main" val="132490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02785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26" y="1483369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9DA5A-14BB-9374-24CF-9BFF1F6B6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0AE58C3-B2FC-E4F9-86AC-D3B2E2AFA686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462B329-B9E2-0D96-92A4-2F255D252586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74DB2980-EFCE-E38F-E825-A358B215EA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56B7D2B-3ED3-CAAA-6EE9-B19A70ADF18E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55372C2D-90A7-C099-B176-F46317A1C0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670948D-EA31-989C-40B5-CDBDBC79021D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140B5395-7B13-C9E8-ED00-D93CD70336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FFBB40A0-C34B-803D-EAF1-4315D1E56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8E86C8BC-F52C-99A3-39BF-35369DBE1864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FDDE8304-D60E-2583-492B-A86B7594F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E15E8E6-49DB-02AA-3D78-159C33B7D056}"/>
              </a:ext>
            </a:extLst>
          </p:cNvPr>
          <p:cNvSpPr txBox="1"/>
          <p:nvPr/>
        </p:nvSpPr>
        <p:spPr>
          <a:xfrm>
            <a:off x="899592" y="157286"/>
            <a:ext cx="58530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Республиканская акции «Наши дети»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86477-BF57-E186-1469-E9C109B22F68}"/>
              </a:ext>
            </a:extLst>
          </p:cNvPr>
          <p:cNvSpPr txBox="1"/>
          <p:nvPr/>
        </p:nvSpPr>
        <p:spPr>
          <a:xfrm>
            <a:off x="154079" y="976308"/>
            <a:ext cx="8933903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Подарки и теплые поздравления получили ребята из детских садов №73 и №79. На утренники к детям заглянули ректор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Купаловского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университета Ирина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Китурко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, начальник отдела поддержки молодежных проектов и инициатив управления по идеологической и воспитательной работе Инна Островская и, конечно, Дедушка Мороз со Снегурочкой.</a:t>
            </a:r>
            <a:endParaRPr lang="ru-RU" sz="1600" dirty="0">
              <a:solidFill>
                <a:srgbClr val="444444"/>
              </a:solidFill>
              <a:latin typeface="Comic Sans MS" panose="030F0702030302020204" pitchFamily="66" charset="0"/>
            </a:endParaRPr>
          </a:p>
          <a:p>
            <a:pPr indent="450215" algn="just">
              <a:lnSpc>
                <a:spcPts val="1800"/>
              </a:lnSpc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Как председатель комиссии по социальной политике и делам молодежи Гродненского областного Совета депутатов двадцать девятого созыва Ирина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Китурко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 ежегодно поздравляет малышей с новогодними праздниками.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Каждый год купаловцы участвуют в благотворительной акции «Наши дети». Представители всех факультетов университета и колледжей организуют новогодние и рождественские мероприятия, тематические выставки и благотворительные акции.</a:t>
            </a:r>
          </a:p>
        </p:txBody>
      </p:sp>
      <p:pic>
        <p:nvPicPr>
          <p:cNvPr id="3074" name="Picture 2" descr="IMG 9083 2">
            <a:extLst>
              <a:ext uri="{FF2B5EF4-FFF2-40B4-BE49-F238E27FC236}">
                <a16:creationId xmlns:a16="http://schemas.microsoft.com/office/drawing/2014/main" id="{F77A362E-97A2-76C8-2BC1-B2A238C26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9" y="3502129"/>
            <a:ext cx="2761734" cy="184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G_8837-2">
            <a:extLst>
              <a:ext uri="{FF2B5EF4-FFF2-40B4-BE49-F238E27FC236}">
                <a16:creationId xmlns:a16="http://schemas.microsoft.com/office/drawing/2014/main" id="{29E66A5F-9624-6AD3-D7C3-7902843E5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38" y="3502130"/>
            <a:ext cx="2763172" cy="184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G_9070-2">
            <a:extLst>
              <a:ext uri="{FF2B5EF4-FFF2-40B4-BE49-F238E27FC236}">
                <a16:creationId xmlns:a16="http://schemas.microsoft.com/office/drawing/2014/main" id="{9FA4BB5F-3C59-308D-217A-F93284D7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33" y="3502129"/>
            <a:ext cx="2763172" cy="184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5E8F39-D53E-0809-B498-F95BAA3F9E4B}"/>
              </a:ext>
            </a:extLst>
          </p:cNvPr>
          <p:cNvSpPr txBox="1"/>
          <p:nvPr/>
        </p:nvSpPr>
        <p:spPr>
          <a:xfrm>
            <a:off x="104876" y="6293642"/>
            <a:ext cx="93636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10"/>
              </a:rPr>
              <a:t>https://www.grsu.by/component/k2/item/53594-kupalovtsy-otpravilis-v-detskie-sady-grodno-v-ramkakh-respublikanskoj-aktsii-nashi-deti.html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968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47AB0-AD8D-C323-8C0D-0C92EFF51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100A349-5991-8380-D700-058C49014274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A1C0DF5-F600-8992-42BF-A7AD94032C72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21BD14D7-C596-95C0-0448-0F868D87BA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5943190-C232-6F13-3A02-68012D0DAF44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C6D8DFF1-4B8A-AD69-0356-664129607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79CFAF-4806-736E-851A-4AE3E5F2EEE4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4B3CEB9B-8E4D-B516-9DFE-1E34E8FCD0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6B422471-9D45-560C-45D1-6AFA13B87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D76AA50E-760D-881B-0F8D-554701C48C7B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A165F34-E008-C4E8-4FA9-67F3548CA3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8F50FCA-D7AC-6E33-70AE-F2EB79B56D52}"/>
              </a:ext>
            </a:extLst>
          </p:cNvPr>
          <p:cNvSpPr txBox="1"/>
          <p:nvPr/>
        </p:nvSpPr>
        <p:spPr>
          <a:xfrm>
            <a:off x="58424" y="1020813"/>
            <a:ext cx="6042683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Волонтеры факультета истории, коммуникации и туризма ГрГУ имени Янки Купалы посетили детский социальный приют в Гродно. </a:t>
            </a:r>
          </a:p>
          <a:p>
            <a:pPr indent="450215" algn="just">
              <a:lnSpc>
                <a:spcPts val="1800"/>
              </a:lnSpc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На протяжении почти двух недель студенты и преподаватели собирали игрушки, вещи и сладкие подарки для детей-сирот. Для детей, лишенных родительского попечения, особенно важно внимание, забота и общение.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Студенты-волонтеры устроили для воспитанников настоящий праздник: они провели веселые конкурсы и хороводы вокруг елки.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Детям были вручены развивающие игры, канцелярские товары, сладости и теплые вещи. Девочкам также подарили украшения. В знак благодарности дети пели, танцевали и читали стихотворения. Волонтеры в свою очередь получили опыт живого общения с детьми, которые нуждаются в защите, помощи и простой человеческой поддержке. Некоторые из воспитанников так подружились с волонтерами, что не хотели расставаться.</a:t>
            </a:r>
          </a:p>
        </p:txBody>
      </p:sp>
      <p:pic>
        <p:nvPicPr>
          <p:cNvPr id="6146" name="Picture 2" descr="photo 5199685930972210810 x">
            <a:extLst>
              <a:ext uri="{FF2B5EF4-FFF2-40B4-BE49-F238E27FC236}">
                <a16:creationId xmlns:a16="http://schemas.microsoft.com/office/drawing/2014/main" id="{12B2D0EF-AD91-69B1-8377-49E507E57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30155"/>
            <a:ext cx="2785384" cy="209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hoto_5199685930972210813_y">
            <a:extLst>
              <a:ext uri="{FF2B5EF4-FFF2-40B4-BE49-F238E27FC236}">
                <a16:creationId xmlns:a16="http://schemas.microsoft.com/office/drawing/2014/main" id="{094E2222-EE1C-775D-D33F-CC5C89940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466" y="3261922"/>
            <a:ext cx="2796819" cy="186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B8A010-A67B-4050-0CE3-C3E373F1BBDE}"/>
              </a:ext>
            </a:extLst>
          </p:cNvPr>
          <p:cNvSpPr txBox="1"/>
          <p:nvPr/>
        </p:nvSpPr>
        <p:spPr>
          <a:xfrm>
            <a:off x="244772" y="6176263"/>
            <a:ext cx="91439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https://www.grsu.by/component/k2/item/53638-novogodnyaya-aktsiya-nashi-deti-prodolzhaetsya.html</a:t>
            </a:r>
            <a:r>
              <a:rPr lang="ru-RU" sz="11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F35DEB-BACC-2874-076F-AC777055762D}"/>
              </a:ext>
            </a:extLst>
          </p:cNvPr>
          <p:cNvSpPr txBox="1"/>
          <p:nvPr/>
        </p:nvSpPr>
        <p:spPr>
          <a:xfrm>
            <a:off x="886974" y="177937"/>
            <a:ext cx="6018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Республиканская акции «Наши дети»</a:t>
            </a:r>
          </a:p>
        </p:txBody>
      </p:sp>
    </p:spTree>
    <p:extLst>
      <p:ext uri="{BB962C8B-B14F-4D97-AF65-F5344CB8AC3E}">
        <p14:creationId xmlns:p14="http://schemas.microsoft.com/office/powerpoint/2010/main" val="103602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9FA13-2DC2-E07F-6CC3-B9FFE8FD8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7B28B75-126B-C2A4-B127-BC001E65FFF6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BFB1F5E-54B8-8670-6574-831870567A29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579BB6D-1E52-79FA-0E15-63196CD7C3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85810FF-BB2A-AE6F-ED17-FACE59572E29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70D4779-B0DF-394E-CFB8-07D406813B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6D90F8D-E3AA-5EB7-8D01-5B16BA669E62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C46FA4E4-8DC1-3ADD-43B7-FCB68EA725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04CBB6F6-5E83-9614-B59E-94949CD04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BC00D0AF-BD5C-5EC5-343D-9C8045FB2427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2C4780D-BF2C-B9DD-4691-0DDE40D543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7CF19E0-D33B-5A95-877C-F00F4EDF7749}"/>
              </a:ext>
            </a:extLst>
          </p:cNvPr>
          <p:cNvSpPr txBox="1"/>
          <p:nvPr/>
        </p:nvSpPr>
        <p:spPr>
          <a:xfrm>
            <a:off x="1051530" y="-1"/>
            <a:ext cx="64552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Благотворительная акция</a:t>
            </a:r>
          </a:p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 «От сердца к сердцу»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4638A-DF65-34A9-6179-E870B1E29963}"/>
              </a:ext>
            </a:extLst>
          </p:cNvPr>
          <p:cNvSpPr txBox="1"/>
          <p:nvPr/>
        </p:nvSpPr>
        <p:spPr>
          <a:xfrm>
            <a:off x="144902" y="944433"/>
            <a:ext cx="882005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Студенты и сотрудники факультета экономики и управления Гродненского государственного университета имени Янки Купалы, совместно с первичной организацией ОО «Белорусский союз женщин», провели новогоднюю благотворительную акцию «От сердца к сердцу» в ГУО «Специальная школа г. Гродно». </a:t>
            </a:r>
          </a:p>
          <a:p>
            <a:pPr indent="450215" algn="just">
              <a:lnSpc>
                <a:spcPts val="1800"/>
              </a:lnSpc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Основной целью акции было собрать средства для поддержки детей, нуждающихся в особом внимании и заботе. В рамках подготовки к мероприятию была организована благотворительная ярмарка «Приложи руку к добрым делам», на которой все желающие могли приобрести изделия ручной работы, сладости и другие товары. Все средства, собранные во время ярмарки, были направлены на закупку сладких подарков, спортивного инвентаря и игрушек для детей из специальной школы.</a:t>
            </a:r>
          </a:p>
        </p:txBody>
      </p:sp>
      <p:pic>
        <p:nvPicPr>
          <p:cNvPr id="11266" name="Picture 2" descr="IMG 7322">
            <a:extLst>
              <a:ext uri="{FF2B5EF4-FFF2-40B4-BE49-F238E27FC236}">
                <a16:creationId xmlns:a16="http://schemas.microsoft.com/office/drawing/2014/main" id="{4F8CAD12-45C9-9C25-4ED3-CF9704B6A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3240832" cy="24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G_7324">
            <a:extLst>
              <a:ext uri="{FF2B5EF4-FFF2-40B4-BE49-F238E27FC236}">
                <a16:creationId xmlns:a16="http://schemas.microsoft.com/office/drawing/2014/main" id="{6BDA5108-63D4-CD54-97CC-F41F32A7E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2" y="3443983"/>
            <a:ext cx="3600986" cy="240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E8916E-A10D-C678-198C-958DDC4F3A27}"/>
              </a:ext>
            </a:extLst>
          </p:cNvPr>
          <p:cNvSpPr txBox="1"/>
          <p:nvPr/>
        </p:nvSpPr>
        <p:spPr>
          <a:xfrm>
            <a:off x="244772" y="6172723"/>
            <a:ext cx="908626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https://www.grsu.by/component/k2/item/53677-ot-serdtsa-k-serdtsu-kupalovtsy-pomogayut-detyam-v-grodno.html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462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74C74-4EC6-3B33-39D7-2E101C1ED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39D0396-2E8A-F8D0-40F3-919C8D8E2126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3F5B674-CDD2-4E90-08CA-DFA18E3785FA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269FC0EE-59A2-68C5-C8DC-A33B2D8143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6D2E0483-E6BD-F9F1-7261-C8EB942EA082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5B83743F-C374-7F6B-49D4-C42549BDF7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E1DF3A-A58E-1885-6E02-4F186F04035B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B6A44719-34A1-7FF3-8BEE-A7C807466A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DF63D99C-64D2-7C2C-B341-02E9F3AAE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91156D3E-B111-5E27-7D95-3D82A8CF489E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89400F9-12EF-5A3D-E716-193ED8FDC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4266E63-BFBA-2880-E3AA-B7947675A29A}"/>
              </a:ext>
            </a:extLst>
          </p:cNvPr>
          <p:cNvSpPr txBox="1"/>
          <p:nvPr/>
        </p:nvSpPr>
        <p:spPr>
          <a:xfrm>
            <a:off x="514951" y="44624"/>
            <a:ext cx="6976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Праздничное мероприятие </a:t>
            </a:r>
          </a:p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«Волшебных сказок карусель»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FDEE6-15A7-AE8F-59F9-C72A02497D0B}"/>
              </a:ext>
            </a:extLst>
          </p:cNvPr>
          <p:cNvSpPr txBox="1"/>
          <p:nvPr/>
        </p:nvSpPr>
        <p:spPr>
          <a:xfrm>
            <a:off x="31597" y="878829"/>
            <a:ext cx="9112402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Представители университета приняли участие в праздничном мероприятии «Волшебных сказок карусель», которое прошло в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Василишковском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детском социальном пансионате «Васильки».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Центр волонтёрской деятельности ГрГУ имени Янки Купалы подготовил для воспитанников пансионата множество интерактивных площадок. Дети смогли насладиться играми с мыльными пузырями, участвовать в подвижных играх, проявить свои творческие способности, рисуя мелками, а также создали множество уникальных образов с помощью аквагрима. Смех и радость детей наполнили атмосферу праздника, создавая теплую и дружелюбную обстановку.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Кроме того, в рамках благотворительной акции, приуроченной к Международному дню защиты детей, пансионату был передан сертификат на сумму 1000 белорусских рублей. Эти средства будут направлены на укрепление материально-технической базы учреждения.</a:t>
            </a:r>
          </a:p>
        </p:txBody>
      </p:sp>
      <p:pic>
        <p:nvPicPr>
          <p:cNvPr id="8194" name="Picture 2" descr="IMG_2112-2">
            <a:extLst>
              <a:ext uri="{FF2B5EF4-FFF2-40B4-BE49-F238E27FC236}">
                <a16:creationId xmlns:a16="http://schemas.microsoft.com/office/drawing/2014/main" id="{3F70E736-F87F-4BE2-6C1A-948A11DD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2" y="4020481"/>
            <a:ext cx="2796201" cy="186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G_2165-2">
            <a:extLst>
              <a:ext uri="{FF2B5EF4-FFF2-40B4-BE49-F238E27FC236}">
                <a16:creationId xmlns:a16="http://schemas.microsoft.com/office/drawing/2014/main" id="{D3C82A86-3CE5-2040-FCC1-BCB9B9600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47" y="4027340"/>
            <a:ext cx="2796202" cy="186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G_2254-2">
            <a:extLst>
              <a:ext uri="{FF2B5EF4-FFF2-40B4-BE49-F238E27FC236}">
                <a16:creationId xmlns:a16="http://schemas.microsoft.com/office/drawing/2014/main" id="{E44FEC51-7F3E-A2CE-8705-8CAFF97CD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310" y="4030093"/>
            <a:ext cx="2786035" cy="185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620107-E329-9F76-0A72-B30CE44D006F}"/>
              </a:ext>
            </a:extLst>
          </p:cNvPr>
          <p:cNvSpPr txBox="1"/>
          <p:nvPr/>
        </p:nvSpPr>
        <p:spPr>
          <a:xfrm>
            <a:off x="104876" y="6281676"/>
            <a:ext cx="911240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0"/>
              </a:rPr>
              <a:t>https://www.grsu.by/component/k2/item/55578-kupalovtsy-pozdravili-vospitannikov-sotsialnogo-pansionata-vasilki-s-dnem-zashchity-detej.html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796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0B68C-81BD-32ED-A606-FF703171A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9B519CF-24C9-A6A1-C93E-35561CE87E5A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9B81E82-3FE6-7E71-82EA-2B41B7821C28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721A7F4-5344-589A-114E-492A648668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AD941F1-73D0-94C2-B083-9E94ABC0F8E0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F9F3093F-D438-AEF2-1060-1565824133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DA61B02-8A91-77B9-58CC-594F06584359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80F4D7FD-C9CE-CB73-0893-C2325DC6FF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2D7AB807-6147-E3CF-181C-80870B8FA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2C97A768-86E7-D6B9-A518-F32C4E230C2D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73198C5-ED4F-3D65-6E8C-775ED64BE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A3CAEDC-128D-F3E2-EE1D-0C91B080B31C}"/>
              </a:ext>
            </a:extLst>
          </p:cNvPr>
          <p:cNvSpPr txBox="1"/>
          <p:nvPr/>
        </p:nvSpPr>
        <p:spPr>
          <a:xfrm>
            <a:off x="1496896" y="125489"/>
            <a:ext cx="5269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Республиканская благотворительная акция «В школу с Добрым Сердцем»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5EADB1-80AA-08BE-7DD4-F0ABDFE2DF6E}"/>
              </a:ext>
            </a:extLst>
          </p:cNvPr>
          <p:cNvSpPr txBox="1"/>
          <p:nvPr/>
        </p:nvSpPr>
        <p:spPr>
          <a:xfrm>
            <a:off x="46556" y="929106"/>
            <a:ext cx="89644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Акция проводится ежегодно с 1 августа по 15 сентября. Ее организатором традиционно выступает Белорусский республиканский союз молодежи.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Перед началом учебного года волонтеры движения организуют в торговых центрах, общественных местах с большой проходимостью, территориальных комитетах союза молодежи пункты сбора канцелярских и спортивных принадлежностей, учебных пособий, школьной одежды, обуви и других необходимых вещей. Все собранные вещи будут переданы нуждающимся многодетным и неполным семьям, семьям, попавшим в сложную жизненную ситуацию, а также детским интернатным учреждениям.</a:t>
            </a:r>
          </a:p>
        </p:txBody>
      </p:sp>
      <p:pic>
        <p:nvPicPr>
          <p:cNvPr id="18434" name="Picture 2" descr="5233377814810588156">
            <a:extLst>
              <a:ext uri="{FF2B5EF4-FFF2-40B4-BE49-F238E27FC236}">
                <a16:creationId xmlns:a16="http://schemas.microsoft.com/office/drawing/2014/main" id="{4D40E8DA-759C-FBE4-1458-4E2D16EF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6" y="3094315"/>
            <a:ext cx="4223806" cy="28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5233377814810588154">
            <a:extLst>
              <a:ext uri="{FF2B5EF4-FFF2-40B4-BE49-F238E27FC236}">
                <a16:creationId xmlns:a16="http://schemas.microsoft.com/office/drawing/2014/main" id="{3ACB8AAD-CC6C-6AB6-F788-0AEEE851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87" y="3094315"/>
            <a:ext cx="4223806" cy="281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6B9A6B-D80C-31F2-C0FB-1B51D16AD226}"/>
              </a:ext>
            </a:extLst>
          </p:cNvPr>
          <p:cNvSpPr txBox="1"/>
          <p:nvPr/>
        </p:nvSpPr>
        <p:spPr>
          <a:xfrm>
            <a:off x="19246" y="6265368"/>
            <a:ext cx="9143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https://www.grsu.by/component/k2/item/56379-kupalovtsy-prinimayut-uchastie-v-respublikanskoj-blagotvoritelnoj-aktsii-v-shkolu-s-dobrym-serdtsem.html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1075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EE5F3-8E8C-3D72-B6BD-1C696F8D9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630D952-8F07-FE76-7764-0DA70B1FD311}"/>
              </a:ext>
            </a:extLst>
          </p:cNvPr>
          <p:cNvGrpSpPr/>
          <p:nvPr/>
        </p:nvGrpSpPr>
        <p:grpSpPr>
          <a:xfrm>
            <a:off x="-115200" y="-99392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8346A1B-F3FD-E1CD-7DAE-4E67F920D2F8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B8E02FB7-A427-47DA-B49B-5BEA815962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012CA980-9996-BD32-51AD-B9E664261230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FEAF25B-54CC-7318-6AE2-9B0106EF2A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D6960C-AC53-D111-56E8-13DE00C467EF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36877CE8-2315-C649-76D2-6F0B835C668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200CFA00-EB12-695B-BD9B-8A07B18EF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D7026351-AFD4-226F-37CB-2AAB8481B4CA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C4ACE38-2BFA-781E-F668-F3D1AC0AF4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1B75152-2662-4693-34AC-F6EE94BD20B1}"/>
              </a:ext>
            </a:extLst>
          </p:cNvPr>
          <p:cNvSpPr txBox="1"/>
          <p:nvPr/>
        </p:nvSpPr>
        <p:spPr>
          <a:xfrm>
            <a:off x="1194819" y="91768"/>
            <a:ext cx="53418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Республиканская благотворительная акция «Соберём детей в школу»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A690E-8285-C470-0724-EAF13BC2B07E}"/>
              </a:ext>
            </a:extLst>
          </p:cNvPr>
          <p:cNvSpPr txBox="1"/>
          <p:nvPr/>
        </p:nvSpPr>
        <p:spPr>
          <a:xfrm>
            <a:off x="104876" y="927020"/>
            <a:ext cx="9039123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Участие в республиканской благотворительной акции «Соберём детей в школу» для купаловцев является доброй традицией. В преддверии начала нового учебного года эта инициатива нацелена на оказание помощи ребятам, кто особенно нуждается в поддержке.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Летом в Гродненском государственном университете имени Янки Купалы работал пункт сбора принадлежностей для школы. Сотрудники, студенты и все желающие могли передать канцелярские товары. Активное участие в акции приняли профсоюзные комитеты сотрудников и студентов университета. А также волонтеры-купаловцы во время летних каникул работали в пункте сбора в одном из торговых центров Гродно, привлекая к участию неравнодушных горожан и гостей города.</a:t>
            </a:r>
          </a:p>
        </p:txBody>
      </p:sp>
      <p:pic>
        <p:nvPicPr>
          <p:cNvPr id="36866" name="Picture 2" descr="IMG 6433">
            <a:extLst>
              <a:ext uri="{FF2B5EF4-FFF2-40B4-BE49-F238E27FC236}">
                <a16:creationId xmlns:a16="http://schemas.microsoft.com/office/drawing/2014/main" id="{B03EA358-2182-A071-E924-BE7CC70A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0" y="3232576"/>
            <a:ext cx="4098032" cy="273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IMG_6350">
            <a:extLst>
              <a:ext uri="{FF2B5EF4-FFF2-40B4-BE49-F238E27FC236}">
                <a16:creationId xmlns:a16="http://schemas.microsoft.com/office/drawing/2014/main" id="{7319BB1E-25BE-DB80-1647-4EE73B790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32576"/>
            <a:ext cx="4095471" cy="273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5F4B55-B71C-F09E-65FE-27B25A94D343}"/>
              </a:ext>
            </a:extLst>
          </p:cNvPr>
          <p:cNvSpPr txBox="1"/>
          <p:nvPr/>
        </p:nvSpPr>
        <p:spPr>
          <a:xfrm>
            <a:off x="2176" y="6223277"/>
            <a:ext cx="92445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https://www.grsu.by/component/k2/item/56698-uchjoba-nachinaetsya-s-zaboty-kupalovtsy-prinyali-uchastie-v-respublikanskoj-blagotvoritelnoj-aktsii-soberjom-detej-v-shkolu.html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479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859A5-B06D-91AC-974A-B12DC5259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522AC9A-DB8C-5747-9FC6-4410D2033CAA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C43F377-37EA-91E6-E26D-A320261ABB45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DCAF852E-E266-D4F2-A722-66E31A36A9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1E9F1A11-3926-36D0-106F-6D7DEE596213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C60D4F0-8DB4-20D0-4435-EB1B60DCF9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B29637-C424-E111-CB8C-2CE33E2AD9E0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4B4D5FBD-510B-77A9-3F51-CF89DD7540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0B169E4-86C8-EC4B-8189-561373133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6428F2A1-9696-3E3F-660A-037EBDE0433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005BE407-B535-7201-9343-1A1D3192C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7B4E1A9-6123-BE57-2178-94AFBC256AC2}"/>
              </a:ext>
            </a:extLst>
          </p:cNvPr>
          <p:cNvSpPr txBox="1"/>
          <p:nvPr/>
        </p:nvSpPr>
        <p:spPr>
          <a:xfrm>
            <a:off x="314495" y="176953"/>
            <a:ext cx="72283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Республиканский фестиваль волонтерства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20CBB-D5D4-9546-0A28-B9FFCE559A43}"/>
              </a:ext>
            </a:extLst>
          </p:cNvPr>
          <p:cNvSpPr txBox="1"/>
          <p:nvPr/>
        </p:nvSpPr>
        <p:spPr>
          <a:xfrm>
            <a:off x="43561" y="966502"/>
            <a:ext cx="897047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dirty="0">
                <a:solidFill>
                  <a:srgbClr val="444444"/>
                </a:solidFill>
                <a:latin typeface="pt_sans_bold"/>
              </a:rPr>
              <a:t>В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олонтерский отряд филологического факультета «Мы вместе» представил Гродненский государственный университет имени Янки Купалы на Республиканском фестивале «Волонтерство – на благо общества» в Бресте. Мероприятие объединило представителей 20 вузов со всей страны для обмена опытом и определения перспектив дальнейшего развития добровольческой деятельности.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2290" name="Picture 2" descr="5318923358508355013">
            <a:extLst>
              <a:ext uri="{FF2B5EF4-FFF2-40B4-BE49-F238E27FC236}">
                <a16:creationId xmlns:a16="http://schemas.microsoft.com/office/drawing/2014/main" id="{E2440F81-0875-7FC3-B837-21E7E9F20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80" y="2472275"/>
            <a:ext cx="3781316" cy="28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5318923358508355012">
            <a:extLst>
              <a:ext uri="{FF2B5EF4-FFF2-40B4-BE49-F238E27FC236}">
                <a16:creationId xmlns:a16="http://schemas.microsoft.com/office/drawing/2014/main" id="{C4E74B50-12D0-BD84-90C2-89CB2C5BA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472275"/>
            <a:ext cx="4253980" cy="28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D0ED02-715F-E521-3D77-73E0CC675707}"/>
              </a:ext>
            </a:extLst>
          </p:cNvPr>
          <p:cNvSpPr txBox="1"/>
          <p:nvPr/>
        </p:nvSpPr>
        <p:spPr>
          <a:xfrm>
            <a:off x="84351" y="6325620"/>
            <a:ext cx="931018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https://www.grsu.by/component/k2/item/58056-aktivisty-kupalovskogo-universiteta-prinyali-uchastie-v-respublikanskom-festivale-volonterstva.html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811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A99BD-7498-E14A-F13E-206D9B8D0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1DD5AB6-40A8-F7D5-963C-5D61D1E14A3B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78052E7-30CA-21A1-0689-AFD4CAA0843D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06F780DB-27DE-037D-0811-DABBBAABAC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85AF427-D3C5-2A5E-341E-57583C1BFF71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8535A250-5B89-EB2A-E088-497AAEE3A3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2C06FC-F27D-EAB6-737E-D7DAE4A239B2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FF32528E-5F74-BB23-4589-3C54908AC31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6A00338A-4A8D-78FF-0C58-804472D76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A6BB9290-A30E-6078-0B4F-988B5EF72200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49CEE1B-175E-6484-0CEF-FA307C652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BB8C77C-1C1D-13C2-08BA-DB4772CCD039}"/>
              </a:ext>
            </a:extLst>
          </p:cNvPr>
          <p:cNvSpPr txBox="1"/>
          <p:nvPr/>
        </p:nvSpPr>
        <p:spPr>
          <a:xfrm>
            <a:off x="767562" y="92794"/>
            <a:ext cx="64446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Республиканская акция «Мы выбираем помощь пожилым людям!»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85E19-99FF-B064-8C96-305222833E3A}"/>
              </a:ext>
            </a:extLst>
          </p:cNvPr>
          <p:cNvSpPr txBox="1"/>
          <p:nvPr/>
        </p:nvSpPr>
        <p:spPr>
          <a:xfrm>
            <a:off x="23945" y="933866"/>
            <a:ext cx="9009709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Волонтерский отряд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Купаловского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университета «Доброе сердце ГрГУ» оказал адресную помощь жительнице города Гродно в рамках республиканской акции «Мы выбираем помощь пожилым людям!».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Республиканская акция «Мы выбираем помощь пожилым людям!» организована с целью оказания адресной и социальной поддержки всем нуждающимся пожилым людям.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Купаловцы заглянули в гости к жительнице города Гродно Галине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Моджер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и помогли поколоть и сложить дрова, привести в порядок деревья и кустарники, а также перекопать участок придомовой территории. Кроме того, от первичной организации ОО «БРСМ»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университета Галине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Болеславовне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вручили сладкий новогодний подарок и поздравили с наступающими праздниками.</a:t>
            </a:r>
          </a:p>
        </p:txBody>
      </p:sp>
      <p:pic>
        <p:nvPicPr>
          <p:cNvPr id="13314" name="Picture 2" descr="photo 2025 12 12 12 00 01">
            <a:extLst>
              <a:ext uri="{FF2B5EF4-FFF2-40B4-BE49-F238E27FC236}">
                <a16:creationId xmlns:a16="http://schemas.microsoft.com/office/drawing/2014/main" id="{CC10AF80-95D1-EE39-7E36-6BFEAF8EF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0" y="3462829"/>
            <a:ext cx="3779912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hoto_2025-12-12_12-00-07">
            <a:extLst>
              <a:ext uri="{FF2B5EF4-FFF2-40B4-BE49-F238E27FC236}">
                <a16:creationId xmlns:a16="http://schemas.microsoft.com/office/drawing/2014/main" id="{6DCB3ED5-428B-8042-98D3-1D3DD952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453250"/>
            <a:ext cx="4252401" cy="28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E9676B-3A62-1FE6-8885-4D6B9F2AE6E2}"/>
              </a:ext>
            </a:extLst>
          </p:cNvPr>
          <p:cNvSpPr txBox="1"/>
          <p:nvPr/>
        </p:nvSpPr>
        <p:spPr>
          <a:xfrm>
            <a:off x="104876" y="6334319"/>
            <a:ext cx="90326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https://www.grsu.by/component/k2/item/58064-volontery-grgu-imeni-yanki-kupaly-prinyali-uchastie-v-respublikanskoj-aktsii-my-vybiraem-pomoshch-pozhilym-lyudyam.html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2263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12409</TotalTime>
  <Words>1184</Words>
  <Application>Microsoft Office PowerPoint</Application>
  <PresentationFormat>Экран (4:3)</PresentationFormat>
  <Paragraphs>67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Comic Sans MS</vt:lpstr>
      <vt:lpstr>Impact</vt:lpstr>
      <vt:lpstr>pt_sans_bold</vt:lpstr>
      <vt:lpstr>pt_sans_caption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</dc:title>
  <dc:creator>Лисовская Анастасия Казимировна</dc:creator>
  <cp:lastModifiedBy>Лисовская АНАСТАСИЯ КАЗИМИРОВНА</cp:lastModifiedBy>
  <cp:revision>1148</cp:revision>
  <cp:lastPrinted>2022-08-31T19:27:54Z</cp:lastPrinted>
  <dcterms:created xsi:type="dcterms:W3CDTF">2022-08-29T06:47:08Z</dcterms:created>
  <dcterms:modified xsi:type="dcterms:W3CDTF">2026-04-25T06:50:02Z</dcterms:modified>
</cp:coreProperties>
</file>