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57" r:id="rId5"/>
    <p:sldId id="258" r:id="rId6"/>
    <p:sldId id="259" r:id="rId7"/>
    <p:sldId id="265" r:id="rId8"/>
    <p:sldId id="266" r:id="rId9"/>
    <p:sldId id="274" r:id="rId10"/>
    <p:sldId id="268" r:id="rId11"/>
    <p:sldId id="269" r:id="rId12"/>
    <p:sldId id="270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0" autoAdjust="0"/>
    <p:restoredTop sz="86330" autoAdjust="0"/>
  </p:normalViewPr>
  <p:slideViewPr>
    <p:cSldViewPr>
      <p:cViewPr>
        <p:scale>
          <a:sx n="60" d="100"/>
          <a:sy n="6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2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98C9-491C-486C-88D8-234A3FB13D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0152-7240-408E-A384-F35CE272A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5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98C9-491C-486C-88D8-234A3FB13D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0152-7240-408E-A384-F35CE272A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2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98C9-491C-486C-88D8-234A3FB13D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0152-7240-408E-A384-F35CE272A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98C9-491C-486C-88D8-234A3FB13D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0152-7240-408E-A384-F35CE272A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4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98C9-491C-486C-88D8-234A3FB13D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0152-7240-408E-A384-F35CE272A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4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98C9-491C-486C-88D8-234A3FB13D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0152-7240-408E-A384-F35CE272A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3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98C9-491C-486C-88D8-234A3FB13D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0152-7240-408E-A384-F35CE272A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8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98C9-491C-486C-88D8-234A3FB13D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0152-7240-408E-A384-F35CE272A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7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98C9-491C-486C-88D8-234A3FB13D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0152-7240-408E-A384-F35CE272A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7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98C9-491C-486C-88D8-234A3FB13D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0152-7240-408E-A384-F35CE272A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9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498C9-491C-486C-88D8-234A3FB13D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0152-7240-408E-A384-F35CE272A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5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498C9-491C-486C-88D8-234A3FB13DB1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0152-7240-408E-A384-F35CE272A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3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dirty="0" smtClean="0"/>
              <a:t>Гостеприимство</a:t>
            </a:r>
            <a:endParaRPr lang="ru-RU" dirty="0"/>
          </a:p>
        </p:txBody>
      </p:sp>
      <p:pic>
        <p:nvPicPr>
          <p:cNvPr id="1026" name="Picture 2" descr="https://centralasia.news/uploads/posts/2019-02/1551101164_nacionalnye-obryady-turk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3278"/>
            <a:ext cx="7270834" cy="45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Украшения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650504"/>
            <a:ext cx="4176464" cy="4781128"/>
          </a:xfr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88843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6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Свадьба</a:t>
            </a:r>
            <a:endParaRPr lang="ru-RU" dirty="0"/>
          </a:p>
        </p:txBody>
      </p:sp>
      <p:pic>
        <p:nvPicPr>
          <p:cNvPr id="1026" name="Picture 2" descr="http://trk.addnt.ru/wp-content/uploads/2018/12/ug1ozzdkhoa-1024x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488832" cy="49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ceyizsokagi.com/images/urunler/Nisan-ve-Ceyiz-Sandik-Seti-Altin-Cicek-Model--resim-73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60648"/>
            <a:ext cx="987229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736x/95/6f/f7/956ff7ba8f6e023d2e2566c191bc3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45" y="32958"/>
            <a:ext cx="539896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98165/pub_5d63b82503bdd400ae03b65e_5d63cff07cccba00ae9d8cb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724"/>
            <a:ext cx="9144000" cy="60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dirty="0" smtClean="0"/>
              <a:t>Белый дом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60840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7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865"/>
            <a:ext cx="3888432" cy="265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5"/>
            <a:ext cx="3960440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626469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Ковроткачество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772816"/>
            <a:ext cx="374441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772817"/>
            <a:ext cx="381642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4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60840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Тамдыр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7686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77371"/>
            <a:ext cx="3610743" cy="533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58907"/>
            <a:ext cx="3682752" cy="535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2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nografiavko.kz/etnografia5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04" y="0"/>
            <a:ext cx="91789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Гостеприимство</vt:lpstr>
      <vt:lpstr>Презентация PowerPoint</vt:lpstr>
      <vt:lpstr>Белый дом</vt:lpstr>
      <vt:lpstr>Презентация PowerPoint</vt:lpstr>
      <vt:lpstr>Ковроткачество</vt:lpstr>
      <vt:lpstr>Презентация PowerPoint</vt:lpstr>
      <vt:lpstr>Тамдыр</vt:lpstr>
      <vt:lpstr>Презентация PowerPoint</vt:lpstr>
      <vt:lpstr>Презентация PowerPoint</vt:lpstr>
      <vt:lpstr>Украшения</vt:lpstr>
      <vt:lpstr>Свадьба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Mawlyuda</cp:lastModifiedBy>
  <cp:revision>18</cp:revision>
  <dcterms:created xsi:type="dcterms:W3CDTF">2018-11-18T00:24:57Z</dcterms:created>
  <dcterms:modified xsi:type="dcterms:W3CDTF">2019-11-28T18:07:10Z</dcterms:modified>
</cp:coreProperties>
</file>