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77" r:id="rId2"/>
    <p:sldId id="380" r:id="rId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B52"/>
    <a:srgbClr val="2E3D5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78853" autoAdjust="0"/>
  </p:normalViewPr>
  <p:slideViewPr>
    <p:cSldViewPr>
      <p:cViewPr varScale="1">
        <p:scale>
          <a:sx n="97" d="100"/>
          <a:sy n="97" d="100"/>
        </p:scale>
        <p:origin x="-6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B718-CD69-4EE8-B318-25A5F3180F48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424C-A430-4120-8D62-FE6B31FCA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2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F6A2-EE62-4A14-A887-259A5458C7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4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F6A2-EE62-4A14-A887-259A5458C7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5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5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9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8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6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6E198-7925-4E98-BEE7-D21D708C2E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D423-BAC7-4221-BDA5-081E6460F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3841" y="-5257"/>
            <a:ext cx="9144003" cy="5143502"/>
            <a:chOff x="-3" y="0"/>
            <a:chExt cx="9144003" cy="51435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" y="0"/>
              <a:ext cx="9144002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1" y="0"/>
              <a:ext cx="9144001" cy="1347614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5000">
                  <a:schemeClr val="accent1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9" descr="https://content.freelancehunt.com/textattach/90ee2/3d17f/710553/15891097972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t="19008" b="19391"/>
            <a:stretch/>
          </p:blipFill>
          <p:spPr bwMode="auto">
            <a:xfrm rot="16200000" flipH="1">
              <a:off x="-1221854" y="1221856"/>
              <a:ext cx="5143498" cy="269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1640" cy="897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3" y="915566"/>
              <a:ext cx="2987827" cy="422793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rgbClr val="FFFFFF"/>
                </a:gs>
                <a:gs pos="91000">
                  <a:srgbClr val="FFFFFF">
                    <a:alpha val="76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04448" y="4567184"/>
            <a:ext cx="543396" cy="5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787804" y="4733464"/>
            <a:ext cx="56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542974" y="217651"/>
            <a:ext cx="5263702" cy="6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25400" dist="38100" dir="2700000" algn="tl">
                    <a:schemeClr val="tx1">
                      <a:alpha val="89000"/>
                    </a:schemeClr>
                  </a:outerShdw>
                </a:effectLst>
                <a:latin typeface="Impact" pitchFamily="34" charset="0"/>
                <a:ea typeface="+mj-ea"/>
                <a:cs typeface="Arial" charset="0"/>
              </a:rPr>
              <a:t>Итоги рейтинга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5635"/>
              </p:ext>
            </p:extLst>
          </p:nvPr>
        </p:nvGraphicFramePr>
        <p:xfrm>
          <a:off x="3844" y="900822"/>
          <a:ext cx="896064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129">
                  <a:extLst>
                    <a:ext uri="{9D8B030D-6E8A-4147-A177-3AD203B41FA5}">
                      <a16:colId xmlns="" xmlns:a16="http://schemas.microsoft.com/office/drawing/2014/main" val="127055711"/>
                    </a:ext>
                  </a:extLst>
                </a:gridCol>
                <a:gridCol w="1792129">
                  <a:extLst>
                    <a:ext uri="{9D8B030D-6E8A-4147-A177-3AD203B41FA5}">
                      <a16:colId xmlns="" xmlns:a16="http://schemas.microsoft.com/office/drawing/2014/main" val="2710329309"/>
                    </a:ext>
                  </a:extLst>
                </a:gridCol>
                <a:gridCol w="1792129">
                  <a:extLst>
                    <a:ext uri="{9D8B030D-6E8A-4147-A177-3AD203B41FA5}">
                      <a16:colId xmlns="" xmlns:a16="http://schemas.microsoft.com/office/drawing/2014/main" val="4188693130"/>
                    </a:ext>
                  </a:extLst>
                </a:gridCol>
                <a:gridCol w="1792129"/>
                <a:gridCol w="1792129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2021-2022</a:t>
                      </a:r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2022-2023</a:t>
                      </a:r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2023-2024</a:t>
                      </a:r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2024-2025</a:t>
                      </a:r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02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А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479</a:t>
                      </a: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483 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537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616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409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В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1 197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1 208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1 344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1541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280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С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1 437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1 244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1 613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1528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851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</a:t>
                      </a:r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610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742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673 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605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779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Е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1 067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1154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1 210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1874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7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65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4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" y="51470"/>
            <a:ext cx="9144003" cy="5143502"/>
            <a:chOff x="-3" y="0"/>
            <a:chExt cx="9144003" cy="51435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" y="0"/>
              <a:ext cx="9144002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1" y="0"/>
              <a:ext cx="9144001" cy="64869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5000">
                  <a:schemeClr val="accent1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9" descr="https://content.freelancehunt.com/textattach/90ee2/3d17f/710553/15891097972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t="19008" b="19391"/>
            <a:stretch/>
          </p:blipFill>
          <p:spPr bwMode="auto">
            <a:xfrm rot="16200000" flipH="1">
              <a:off x="-1221854" y="1221856"/>
              <a:ext cx="5143498" cy="269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1640" cy="897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3" y="915566"/>
              <a:ext cx="2987827" cy="422793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rgbClr val="FFFFFF"/>
                </a:gs>
                <a:gs pos="91000">
                  <a:srgbClr val="FFFFFF">
                    <a:alpha val="76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04448" y="4567184"/>
            <a:ext cx="543396" cy="5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787804" y="4733464"/>
            <a:ext cx="56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339752" y="-31774"/>
            <a:ext cx="6750494" cy="6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25400" dist="38100" dir="2700000" algn="tl">
                    <a:schemeClr val="tx1">
                      <a:alpha val="89000"/>
                    </a:schemeClr>
                  </a:outerShdw>
                </a:effectLst>
                <a:latin typeface="Impact" pitchFamily="34" charset="0"/>
                <a:ea typeface="+mj-ea"/>
                <a:cs typeface="Arial" charset="0"/>
              </a:rPr>
              <a:t>Итоги рейтинга 2024-2025 уч. года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" y="676078"/>
            <a:ext cx="9057947" cy="433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4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62</Words>
  <Application>Microsoft Office PowerPoint</Application>
  <PresentationFormat>Экран (16:9)</PresentationFormat>
  <Paragraphs>40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ДУДОРОВА ЛЮДМИЛА ВЯЧЕСЛАВОВНА</dc:creator>
  <cp:lastModifiedBy>Корлюкова ИРИНА АЛЕКСАНДРОВНА</cp:lastModifiedBy>
  <cp:revision>144</cp:revision>
  <cp:lastPrinted>2022-06-09T14:41:16Z</cp:lastPrinted>
  <dcterms:created xsi:type="dcterms:W3CDTF">2021-03-18T13:01:52Z</dcterms:created>
  <dcterms:modified xsi:type="dcterms:W3CDTF">2025-10-15T07:17:19Z</dcterms:modified>
</cp:coreProperties>
</file>